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8" r:id="rId3"/>
    <p:sldId id="258" r:id="rId4"/>
    <p:sldId id="275" r:id="rId5"/>
    <p:sldId id="273" r:id="rId6"/>
    <p:sldId id="270" r:id="rId7"/>
    <p:sldId id="266" r:id="rId8"/>
    <p:sldId id="274" r:id="rId9"/>
    <p:sldId id="276" r:id="rId10"/>
    <p:sldId id="259" r:id="rId11"/>
    <p:sldId id="280" r:id="rId12"/>
    <p:sldId id="261" r:id="rId13"/>
    <p:sldId id="278" r:id="rId14"/>
    <p:sldId id="28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858" y="3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23992-F38D-48FF-978D-DB984460EA73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AF7CE2-4688-4641-A4EB-5CAF4F25518C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Navegação: telas não intuitivas</a:t>
          </a:r>
        </a:p>
      </dgm:t>
    </dgm:pt>
    <dgm:pt modelId="{8C2E2A37-0430-4D8F-A23C-7A1904F352D7}" type="parTrans" cxnId="{7DFAF87D-19B3-466D-904E-68BDC4F56B5D}">
      <dgm:prSet/>
      <dgm:spPr/>
      <dgm:t>
        <a:bodyPr/>
        <a:lstStyle/>
        <a:p>
          <a:endParaRPr lang="pt-BR"/>
        </a:p>
      </dgm:t>
    </dgm:pt>
    <dgm:pt modelId="{19E1ACDA-21A3-4AB4-B2AA-B886DB7ABAF3}" type="sibTrans" cxnId="{7DFAF87D-19B3-466D-904E-68BDC4F56B5D}">
      <dgm:prSet/>
      <dgm:spPr/>
      <dgm:t>
        <a:bodyPr/>
        <a:lstStyle/>
        <a:p>
          <a:endParaRPr lang="pt-BR"/>
        </a:p>
      </dgm:t>
    </dgm:pt>
    <dgm:pt modelId="{72AA931B-9F81-4860-8678-31C77F9EAD64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Interação: Dificuldades físicas limitam transações</a:t>
          </a:r>
        </a:p>
      </dgm:t>
    </dgm:pt>
    <dgm:pt modelId="{0BD33E6F-8075-4FC2-AB18-2F539B844820}" type="parTrans" cxnId="{9E401D3E-8E5E-4646-A1B0-0BF04A39E1AC}">
      <dgm:prSet/>
      <dgm:spPr/>
      <dgm:t>
        <a:bodyPr/>
        <a:lstStyle/>
        <a:p>
          <a:endParaRPr lang="pt-BR"/>
        </a:p>
      </dgm:t>
    </dgm:pt>
    <dgm:pt modelId="{FCB34728-D72A-4BAC-B32E-AB8406E29A78}" type="sibTrans" cxnId="{9E401D3E-8E5E-4646-A1B0-0BF04A39E1AC}">
      <dgm:prSet/>
      <dgm:spPr/>
      <dgm:t>
        <a:bodyPr/>
        <a:lstStyle/>
        <a:p>
          <a:endParaRPr lang="pt-BR"/>
        </a:p>
      </dgm:t>
    </dgm:pt>
    <dgm:pt modelId="{A60C2483-7835-43BA-9D0F-54B7B8AFEE87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Leitura: Tipografia pequena  e contraste de cores</a:t>
          </a:r>
        </a:p>
      </dgm:t>
    </dgm:pt>
    <dgm:pt modelId="{7B87B430-035A-4480-90E4-DFD4DE3774BE}" type="parTrans" cxnId="{D73E4E7F-5843-4514-BB7F-2EF1CC38DBE9}">
      <dgm:prSet/>
      <dgm:spPr/>
      <dgm:t>
        <a:bodyPr/>
        <a:lstStyle/>
        <a:p>
          <a:endParaRPr lang="pt-BR"/>
        </a:p>
      </dgm:t>
    </dgm:pt>
    <dgm:pt modelId="{D0427F52-5A7E-4085-B624-AD3D3D3FE1FC}" type="sibTrans" cxnId="{D73E4E7F-5843-4514-BB7F-2EF1CC38DBE9}">
      <dgm:prSet/>
      <dgm:spPr/>
      <dgm:t>
        <a:bodyPr/>
        <a:lstStyle/>
        <a:p>
          <a:endParaRPr lang="pt-BR"/>
        </a:p>
      </dgm:t>
    </dgm:pt>
    <dgm:pt modelId="{13EFCF30-8595-406B-AF34-ED60AAE3E832}">
      <dgm:prSet phldrT="[Texto]" phldr="1"/>
      <dgm:spPr/>
      <dgm:t>
        <a:bodyPr/>
        <a:lstStyle/>
        <a:p>
          <a:endParaRPr lang="pt-BR" dirty="0"/>
        </a:p>
      </dgm:t>
    </dgm:pt>
    <dgm:pt modelId="{09CEE209-7F89-42B5-901F-83DB915F0E84}" type="sibTrans" cxnId="{B19F6319-34A7-4F8E-A461-791EDAFC32BA}">
      <dgm:prSet/>
      <dgm:spPr/>
      <dgm:t>
        <a:bodyPr/>
        <a:lstStyle/>
        <a:p>
          <a:endParaRPr lang="pt-BR"/>
        </a:p>
      </dgm:t>
    </dgm:pt>
    <dgm:pt modelId="{D1B92539-04A5-4E92-8E01-9F3D9835A78A}" type="parTrans" cxnId="{B19F6319-34A7-4F8E-A461-791EDAFC32BA}">
      <dgm:prSet/>
      <dgm:spPr/>
      <dgm:t>
        <a:bodyPr/>
        <a:lstStyle/>
        <a:p>
          <a:endParaRPr lang="pt-BR"/>
        </a:p>
      </dgm:t>
    </dgm:pt>
    <dgm:pt modelId="{C51C223B-3CAC-45EC-83B6-D48D7AEFE599}" type="pres">
      <dgm:prSet presAssocID="{2CA23992-F38D-48FF-978D-DB984460EA7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075F16C-A624-4E6B-9AC7-CB9179A0F5E9}" type="pres">
      <dgm:prSet presAssocID="{13EFCF30-8595-406B-AF34-ED60AAE3E832}" presName="singleCycle" presStyleCnt="0"/>
      <dgm:spPr/>
    </dgm:pt>
    <dgm:pt modelId="{ECF5C052-FC1A-4B2B-9ECB-3FEEE106D5D7}" type="pres">
      <dgm:prSet presAssocID="{13EFCF30-8595-406B-AF34-ED60AAE3E832}" presName="singleCenter" presStyleLbl="node1" presStyleIdx="0" presStyleCnt="4" custScaleX="162240" custScaleY="138351" custLinFactNeighborX="279" custLinFactNeighborY="-8928">
        <dgm:presLayoutVars>
          <dgm:chMax val="7"/>
          <dgm:chPref val="7"/>
        </dgm:presLayoutVars>
      </dgm:prSet>
      <dgm:spPr/>
    </dgm:pt>
    <dgm:pt modelId="{0DB21C03-C3F0-4353-81F4-F05C6A7FC90C}" type="pres">
      <dgm:prSet presAssocID="{8C2E2A37-0430-4D8F-A23C-7A1904F352D7}" presName="Name56" presStyleLbl="parChTrans1D2" presStyleIdx="0" presStyleCnt="3"/>
      <dgm:spPr/>
    </dgm:pt>
    <dgm:pt modelId="{DA878D59-697D-43EE-89CE-55A1FBE9B805}" type="pres">
      <dgm:prSet presAssocID="{9AAF7CE2-4688-4641-A4EB-5CAF4F25518C}" presName="text0" presStyleLbl="node1" presStyleIdx="1" presStyleCnt="4" custScaleX="594041" custScaleY="88591">
        <dgm:presLayoutVars>
          <dgm:bulletEnabled val="1"/>
        </dgm:presLayoutVars>
      </dgm:prSet>
      <dgm:spPr/>
    </dgm:pt>
    <dgm:pt modelId="{76C5F8A6-D3C4-4309-825D-CB51D0715FFE}" type="pres">
      <dgm:prSet presAssocID="{0BD33E6F-8075-4FC2-AB18-2F539B844820}" presName="Name56" presStyleLbl="parChTrans1D2" presStyleIdx="1" presStyleCnt="3"/>
      <dgm:spPr/>
    </dgm:pt>
    <dgm:pt modelId="{88BD3642-BC4B-494F-9433-009C861FC280}" type="pres">
      <dgm:prSet presAssocID="{72AA931B-9F81-4860-8678-31C77F9EAD64}" presName="text0" presStyleLbl="node1" presStyleIdx="2" presStyleCnt="4" custScaleX="467140" custRadScaleRad="160001" custRadScaleInc="-15862">
        <dgm:presLayoutVars>
          <dgm:bulletEnabled val="1"/>
        </dgm:presLayoutVars>
      </dgm:prSet>
      <dgm:spPr/>
    </dgm:pt>
    <dgm:pt modelId="{C442E281-74B0-4D46-9E75-12CA856619E6}" type="pres">
      <dgm:prSet presAssocID="{7B87B430-035A-4480-90E4-DFD4DE3774BE}" presName="Name56" presStyleLbl="parChTrans1D2" presStyleIdx="2" presStyleCnt="3"/>
      <dgm:spPr/>
    </dgm:pt>
    <dgm:pt modelId="{70C7FBFB-6E17-4CCC-BC64-63FA2113DBDC}" type="pres">
      <dgm:prSet presAssocID="{A60C2483-7835-43BA-9D0F-54B7B8AFEE87}" presName="text0" presStyleLbl="node1" presStyleIdx="3" presStyleCnt="4" custScaleX="463149" custRadScaleRad="174280" custRadScaleInc="16095">
        <dgm:presLayoutVars>
          <dgm:bulletEnabled val="1"/>
        </dgm:presLayoutVars>
      </dgm:prSet>
      <dgm:spPr/>
    </dgm:pt>
  </dgm:ptLst>
  <dgm:cxnLst>
    <dgm:cxn modelId="{3D39B705-D58E-402D-900C-3664778888CF}" type="presOf" srcId="{A60C2483-7835-43BA-9D0F-54B7B8AFEE87}" destId="{70C7FBFB-6E17-4CCC-BC64-63FA2113DBDC}" srcOrd="0" destOrd="0" presId="urn:microsoft.com/office/officeart/2008/layout/RadialCluster"/>
    <dgm:cxn modelId="{3C3BBD05-9A6C-45FC-94BB-4ABC0F5EDDDD}" type="presOf" srcId="{8C2E2A37-0430-4D8F-A23C-7A1904F352D7}" destId="{0DB21C03-C3F0-4353-81F4-F05C6A7FC90C}" srcOrd="0" destOrd="0" presId="urn:microsoft.com/office/officeart/2008/layout/RadialCluster"/>
    <dgm:cxn modelId="{CF4C1F08-2272-4FC8-8D4B-15A17BE344F0}" type="presOf" srcId="{9AAF7CE2-4688-4641-A4EB-5CAF4F25518C}" destId="{DA878D59-697D-43EE-89CE-55A1FBE9B805}" srcOrd="0" destOrd="0" presId="urn:microsoft.com/office/officeart/2008/layout/RadialCluster"/>
    <dgm:cxn modelId="{A63DBD15-A68D-42A0-BCC4-36246705C45F}" type="presOf" srcId="{72AA931B-9F81-4860-8678-31C77F9EAD64}" destId="{88BD3642-BC4B-494F-9433-009C861FC280}" srcOrd="0" destOrd="0" presId="urn:microsoft.com/office/officeart/2008/layout/RadialCluster"/>
    <dgm:cxn modelId="{B19F6319-34A7-4F8E-A461-791EDAFC32BA}" srcId="{2CA23992-F38D-48FF-978D-DB984460EA73}" destId="{13EFCF30-8595-406B-AF34-ED60AAE3E832}" srcOrd="0" destOrd="0" parTransId="{D1B92539-04A5-4E92-8E01-9F3D9835A78A}" sibTransId="{09CEE209-7F89-42B5-901F-83DB915F0E84}"/>
    <dgm:cxn modelId="{9E401D3E-8E5E-4646-A1B0-0BF04A39E1AC}" srcId="{13EFCF30-8595-406B-AF34-ED60AAE3E832}" destId="{72AA931B-9F81-4860-8678-31C77F9EAD64}" srcOrd="1" destOrd="0" parTransId="{0BD33E6F-8075-4FC2-AB18-2F539B844820}" sibTransId="{FCB34728-D72A-4BAC-B32E-AB8406E29A78}"/>
    <dgm:cxn modelId="{687B395D-AEC2-42E3-8415-5A04837BFF21}" type="presOf" srcId="{7B87B430-035A-4480-90E4-DFD4DE3774BE}" destId="{C442E281-74B0-4D46-9E75-12CA856619E6}" srcOrd="0" destOrd="0" presId="urn:microsoft.com/office/officeart/2008/layout/RadialCluster"/>
    <dgm:cxn modelId="{7DFAF87D-19B3-466D-904E-68BDC4F56B5D}" srcId="{13EFCF30-8595-406B-AF34-ED60AAE3E832}" destId="{9AAF7CE2-4688-4641-A4EB-5CAF4F25518C}" srcOrd="0" destOrd="0" parTransId="{8C2E2A37-0430-4D8F-A23C-7A1904F352D7}" sibTransId="{19E1ACDA-21A3-4AB4-B2AA-B886DB7ABAF3}"/>
    <dgm:cxn modelId="{D73E4E7F-5843-4514-BB7F-2EF1CC38DBE9}" srcId="{13EFCF30-8595-406B-AF34-ED60AAE3E832}" destId="{A60C2483-7835-43BA-9D0F-54B7B8AFEE87}" srcOrd="2" destOrd="0" parTransId="{7B87B430-035A-4480-90E4-DFD4DE3774BE}" sibTransId="{D0427F52-5A7E-4085-B624-AD3D3D3FE1FC}"/>
    <dgm:cxn modelId="{A75EE0C0-B07B-4D82-8735-E7B67B22E5C1}" type="presOf" srcId="{2CA23992-F38D-48FF-978D-DB984460EA73}" destId="{C51C223B-3CAC-45EC-83B6-D48D7AEFE599}" srcOrd="0" destOrd="0" presId="urn:microsoft.com/office/officeart/2008/layout/RadialCluster"/>
    <dgm:cxn modelId="{62632CDA-1E5B-4DF6-A087-5CC92E04BA9E}" type="presOf" srcId="{0BD33E6F-8075-4FC2-AB18-2F539B844820}" destId="{76C5F8A6-D3C4-4309-825D-CB51D0715FFE}" srcOrd="0" destOrd="0" presId="urn:microsoft.com/office/officeart/2008/layout/RadialCluster"/>
    <dgm:cxn modelId="{9B4BE4F1-5773-4609-A631-E09F01031174}" type="presOf" srcId="{13EFCF30-8595-406B-AF34-ED60AAE3E832}" destId="{ECF5C052-FC1A-4B2B-9ECB-3FEEE106D5D7}" srcOrd="0" destOrd="0" presId="urn:microsoft.com/office/officeart/2008/layout/RadialCluster"/>
    <dgm:cxn modelId="{CF83B1B9-76AE-42FD-B879-D9E03F17CF08}" type="presParOf" srcId="{C51C223B-3CAC-45EC-83B6-D48D7AEFE599}" destId="{7075F16C-A624-4E6B-9AC7-CB9179A0F5E9}" srcOrd="0" destOrd="0" presId="urn:microsoft.com/office/officeart/2008/layout/RadialCluster"/>
    <dgm:cxn modelId="{21828667-7281-4394-B681-29671EE1FF5C}" type="presParOf" srcId="{7075F16C-A624-4E6B-9AC7-CB9179A0F5E9}" destId="{ECF5C052-FC1A-4B2B-9ECB-3FEEE106D5D7}" srcOrd="0" destOrd="0" presId="urn:microsoft.com/office/officeart/2008/layout/RadialCluster"/>
    <dgm:cxn modelId="{F9755197-8B10-4D86-85CD-4C03D41716C0}" type="presParOf" srcId="{7075F16C-A624-4E6B-9AC7-CB9179A0F5E9}" destId="{0DB21C03-C3F0-4353-81F4-F05C6A7FC90C}" srcOrd="1" destOrd="0" presId="urn:microsoft.com/office/officeart/2008/layout/RadialCluster"/>
    <dgm:cxn modelId="{D7D442EC-2FA7-4997-A139-FE637D3F74F4}" type="presParOf" srcId="{7075F16C-A624-4E6B-9AC7-CB9179A0F5E9}" destId="{DA878D59-697D-43EE-89CE-55A1FBE9B805}" srcOrd="2" destOrd="0" presId="urn:microsoft.com/office/officeart/2008/layout/RadialCluster"/>
    <dgm:cxn modelId="{1C8DF36E-FC1F-48D9-97B1-A13206187F54}" type="presParOf" srcId="{7075F16C-A624-4E6B-9AC7-CB9179A0F5E9}" destId="{76C5F8A6-D3C4-4309-825D-CB51D0715FFE}" srcOrd="3" destOrd="0" presId="urn:microsoft.com/office/officeart/2008/layout/RadialCluster"/>
    <dgm:cxn modelId="{7FC3C89A-939D-4D8A-9BC1-EE8B3A0F4492}" type="presParOf" srcId="{7075F16C-A624-4E6B-9AC7-CB9179A0F5E9}" destId="{88BD3642-BC4B-494F-9433-009C861FC280}" srcOrd="4" destOrd="0" presId="urn:microsoft.com/office/officeart/2008/layout/RadialCluster"/>
    <dgm:cxn modelId="{2C836F5E-5701-409F-ACAB-3F85ECB0D8C5}" type="presParOf" srcId="{7075F16C-A624-4E6B-9AC7-CB9179A0F5E9}" destId="{C442E281-74B0-4D46-9E75-12CA856619E6}" srcOrd="5" destOrd="0" presId="urn:microsoft.com/office/officeart/2008/layout/RadialCluster"/>
    <dgm:cxn modelId="{09877D05-9D10-4796-9191-35C0DB799729}" type="presParOf" srcId="{7075F16C-A624-4E6B-9AC7-CB9179A0F5E9}" destId="{70C7FBFB-6E17-4CCC-BC64-63FA2113DBDC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B6EC45-8B87-4D19-8B17-367D482298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2D6A7FC-5C20-4E5E-B7AC-4F1C2A0EE07B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Evolução contínua da acessibilidade online</a:t>
          </a:r>
        </a:p>
      </dgm:t>
    </dgm:pt>
    <dgm:pt modelId="{4F927FFD-90B9-4E2F-AF55-ECCAFC6E37C1}" type="parTrans" cxnId="{89E165CC-225B-4DCE-A3DB-64403FF636C5}">
      <dgm:prSet/>
      <dgm:spPr/>
      <dgm:t>
        <a:bodyPr/>
        <a:lstStyle/>
        <a:p>
          <a:endParaRPr lang="pt-BR"/>
        </a:p>
      </dgm:t>
    </dgm:pt>
    <dgm:pt modelId="{E06B0EA8-BF9A-47B1-9078-444B9FBE11E5}" type="sibTrans" cxnId="{89E165CC-225B-4DCE-A3DB-64403FF636C5}">
      <dgm:prSet/>
      <dgm:spPr/>
      <dgm:t>
        <a:bodyPr/>
        <a:lstStyle/>
        <a:p>
          <a:endParaRPr lang="pt-BR"/>
        </a:p>
      </dgm:t>
    </dgm:pt>
    <dgm:pt modelId="{9C7008F8-3418-4B46-8141-5EBACF75FB44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Promoção da inclusão dos usuários</a:t>
          </a:r>
        </a:p>
      </dgm:t>
    </dgm:pt>
    <dgm:pt modelId="{7C605E10-0434-40FA-B0D8-E1F6E3E34698}" type="parTrans" cxnId="{B435CB9C-F1D2-456A-8BAD-B450A407FB2B}">
      <dgm:prSet/>
      <dgm:spPr/>
      <dgm:t>
        <a:bodyPr/>
        <a:lstStyle/>
        <a:p>
          <a:endParaRPr lang="pt-BR"/>
        </a:p>
      </dgm:t>
    </dgm:pt>
    <dgm:pt modelId="{275B4DC9-A00C-4E2F-9550-FD4A065869DD}" type="sibTrans" cxnId="{B435CB9C-F1D2-456A-8BAD-B450A407FB2B}">
      <dgm:prSet/>
      <dgm:spPr/>
      <dgm:t>
        <a:bodyPr/>
        <a:lstStyle/>
        <a:p>
          <a:endParaRPr lang="pt-BR"/>
        </a:p>
      </dgm:t>
    </dgm:pt>
    <dgm:pt modelId="{18B9E194-7585-4BEE-AB14-33246B28EF3B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Empoderamento dos participantes</a:t>
          </a:r>
        </a:p>
      </dgm:t>
    </dgm:pt>
    <dgm:pt modelId="{1FA43BFD-9E30-497D-9F66-A2718ADBBE4D}" type="parTrans" cxnId="{34514B2E-45BE-4939-ADED-DDCCEA683537}">
      <dgm:prSet/>
      <dgm:spPr/>
      <dgm:t>
        <a:bodyPr/>
        <a:lstStyle/>
        <a:p>
          <a:endParaRPr lang="pt-BR"/>
        </a:p>
      </dgm:t>
    </dgm:pt>
    <dgm:pt modelId="{8B7120E2-4C06-4943-96A5-65EF2EE58423}" type="sibTrans" cxnId="{34514B2E-45BE-4939-ADED-DDCCEA683537}">
      <dgm:prSet/>
      <dgm:spPr/>
      <dgm:t>
        <a:bodyPr/>
        <a:lstStyle/>
        <a:p>
          <a:endParaRPr lang="pt-BR"/>
        </a:p>
      </dgm:t>
    </dgm:pt>
    <dgm:pt modelId="{9084CEC1-729B-4419-9185-748FFFDE3F43}" type="pres">
      <dgm:prSet presAssocID="{2BB6EC45-8B87-4D19-8B17-367D482298DE}" presName="Name0" presStyleCnt="0">
        <dgm:presLayoutVars>
          <dgm:dir/>
          <dgm:resizeHandles val="exact"/>
        </dgm:presLayoutVars>
      </dgm:prSet>
      <dgm:spPr/>
    </dgm:pt>
    <dgm:pt modelId="{C9E75F1B-67C0-4D55-80AE-992836AE7C5B}" type="pres">
      <dgm:prSet presAssocID="{C2D6A7FC-5C20-4E5E-B7AC-4F1C2A0EE07B}" presName="node" presStyleLbl="node1" presStyleIdx="0" presStyleCnt="3">
        <dgm:presLayoutVars>
          <dgm:bulletEnabled val="1"/>
        </dgm:presLayoutVars>
      </dgm:prSet>
      <dgm:spPr/>
    </dgm:pt>
    <dgm:pt modelId="{C30FFA01-D8D2-457D-A293-1902CA40CCC6}" type="pres">
      <dgm:prSet presAssocID="{E06B0EA8-BF9A-47B1-9078-444B9FBE11E5}" presName="sibTrans" presStyleLbl="sibTrans2D1" presStyleIdx="0" presStyleCnt="2"/>
      <dgm:spPr/>
    </dgm:pt>
    <dgm:pt modelId="{54E23993-6B03-498E-BE52-4D4004DC17A9}" type="pres">
      <dgm:prSet presAssocID="{E06B0EA8-BF9A-47B1-9078-444B9FBE11E5}" presName="connectorText" presStyleLbl="sibTrans2D1" presStyleIdx="0" presStyleCnt="2"/>
      <dgm:spPr/>
    </dgm:pt>
    <dgm:pt modelId="{3C881B1A-021D-4E8F-BFED-736200CF381F}" type="pres">
      <dgm:prSet presAssocID="{18B9E194-7585-4BEE-AB14-33246B28EF3B}" presName="node" presStyleLbl="node1" presStyleIdx="1" presStyleCnt="3" custScaleX="110886">
        <dgm:presLayoutVars>
          <dgm:bulletEnabled val="1"/>
        </dgm:presLayoutVars>
      </dgm:prSet>
      <dgm:spPr/>
    </dgm:pt>
    <dgm:pt modelId="{737A0458-B438-4E30-A7F0-44DF1D450D0E}" type="pres">
      <dgm:prSet presAssocID="{8B7120E2-4C06-4943-96A5-65EF2EE58423}" presName="sibTrans" presStyleLbl="sibTrans2D1" presStyleIdx="1" presStyleCnt="2"/>
      <dgm:spPr/>
    </dgm:pt>
    <dgm:pt modelId="{E8E9B269-571B-4BA5-AB2B-541F2C71F992}" type="pres">
      <dgm:prSet presAssocID="{8B7120E2-4C06-4943-96A5-65EF2EE58423}" presName="connectorText" presStyleLbl="sibTrans2D1" presStyleIdx="1" presStyleCnt="2"/>
      <dgm:spPr/>
    </dgm:pt>
    <dgm:pt modelId="{CA00BC59-7368-4814-9F48-F83E2EC8E40F}" type="pres">
      <dgm:prSet presAssocID="{9C7008F8-3418-4B46-8141-5EBACF75FB44}" presName="node" presStyleLbl="node1" presStyleIdx="2" presStyleCnt="3">
        <dgm:presLayoutVars>
          <dgm:bulletEnabled val="1"/>
        </dgm:presLayoutVars>
      </dgm:prSet>
      <dgm:spPr/>
    </dgm:pt>
  </dgm:ptLst>
  <dgm:cxnLst>
    <dgm:cxn modelId="{A451B811-D29E-427F-B75A-09237CB7A3B2}" type="presOf" srcId="{9C7008F8-3418-4B46-8141-5EBACF75FB44}" destId="{CA00BC59-7368-4814-9F48-F83E2EC8E40F}" srcOrd="0" destOrd="0" presId="urn:microsoft.com/office/officeart/2005/8/layout/process1"/>
    <dgm:cxn modelId="{E8AFE616-A6B3-41AA-9B45-6D168F9C597D}" type="presOf" srcId="{8B7120E2-4C06-4943-96A5-65EF2EE58423}" destId="{737A0458-B438-4E30-A7F0-44DF1D450D0E}" srcOrd="0" destOrd="0" presId="urn:microsoft.com/office/officeart/2005/8/layout/process1"/>
    <dgm:cxn modelId="{34514B2E-45BE-4939-ADED-DDCCEA683537}" srcId="{2BB6EC45-8B87-4D19-8B17-367D482298DE}" destId="{18B9E194-7585-4BEE-AB14-33246B28EF3B}" srcOrd="1" destOrd="0" parTransId="{1FA43BFD-9E30-497D-9F66-A2718ADBBE4D}" sibTransId="{8B7120E2-4C06-4943-96A5-65EF2EE58423}"/>
    <dgm:cxn modelId="{D8130C60-9C9C-4AD5-A61B-0C5AD5FC33F0}" type="presOf" srcId="{E06B0EA8-BF9A-47B1-9078-444B9FBE11E5}" destId="{C30FFA01-D8D2-457D-A293-1902CA40CCC6}" srcOrd="0" destOrd="0" presId="urn:microsoft.com/office/officeart/2005/8/layout/process1"/>
    <dgm:cxn modelId="{82674D42-C9D2-4460-940D-9070EBA89982}" type="presOf" srcId="{18B9E194-7585-4BEE-AB14-33246B28EF3B}" destId="{3C881B1A-021D-4E8F-BFED-736200CF381F}" srcOrd="0" destOrd="0" presId="urn:microsoft.com/office/officeart/2005/8/layout/process1"/>
    <dgm:cxn modelId="{62DD4780-61EC-425E-93D9-200609C0FAA2}" type="presOf" srcId="{2BB6EC45-8B87-4D19-8B17-367D482298DE}" destId="{9084CEC1-729B-4419-9185-748FFFDE3F43}" srcOrd="0" destOrd="0" presId="urn:microsoft.com/office/officeart/2005/8/layout/process1"/>
    <dgm:cxn modelId="{A868F495-0EF5-4A5A-8BB3-D13C4F29CA08}" type="presOf" srcId="{C2D6A7FC-5C20-4E5E-B7AC-4F1C2A0EE07B}" destId="{C9E75F1B-67C0-4D55-80AE-992836AE7C5B}" srcOrd="0" destOrd="0" presId="urn:microsoft.com/office/officeart/2005/8/layout/process1"/>
    <dgm:cxn modelId="{B435CB9C-F1D2-456A-8BAD-B450A407FB2B}" srcId="{2BB6EC45-8B87-4D19-8B17-367D482298DE}" destId="{9C7008F8-3418-4B46-8141-5EBACF75FB44}" srcOrd="2" destOrd="0" parTransId="{7C605E10-0434-40FA-B0D8-E1F6E3E34698}" sibTransId="{275B4DC9-A00C-4E2F-9550-FD4A065869DD}"/>
    <dgm:cxn modelId="{89E165CC-225B-4DCE-A3DB-64403FF636C5}" srcId="{2BB6EC45-8B87-4D19-8B17-367D482298DE}" destId="{C2D6A7FC-5C20-4E5E-B7AC-4F1C2A0EE07B}" srcOrd="0" destOrd="0" parTransId="{4F927FFD-90B9-4E2F-AF55-ECCAFC6E37C1}" sibTransId="{E06B0EA8-BF9A-47B1-9078-444B9FBE11E5}"/>
    <dgm:cxn modelId="{83BE30DF-1CC4-4AFB-99C6-AB63D80BB292}" type="presOf" srcId="{E06B0EA8-BF9A-47B1-9078-444B9FBE11E5}" destId="{54E23993-6B03-498E-BE52-4D4004DC17A9}" srcOrd="1" destOrd="0" presId="urn:microsoft.com/office/officeart/2005/8/layout/process1"/>
    <dgm:cxn modelId="{F0B97AF2-AFAE-4E22-AB5F-ED5FA07429BF}" type="presOf" srcId="{8B7120E2-4C06-4943-96A5-65EF2EE58423}" destId="{E8E9B269-571B-4BA5-AB2B-541F2C71F992}" srcOrd="1" destOrd="0" presId="urn:microsoft.com/office/officeart/2005/8/layout/process1"/>
    <dgm:cxn modelId="{C421354C-2EB7-4C2D-B505-978DB10D58F0}" type="presParOf" srcId="{9084CEC1-729B-4419-9185-748FFFDE3F43}" destId="{C9E75F1B-67C0-4D55-80AE-992836AE7C5B}" srcOrd="0" destOrd="0" presId="urn:microsoft.com/office/officeart/2005/8/layout/process1"/>
    <dgm:cxn modelId="{BBB54A19-B098-43E3-BACE-24FDE178594F}" type="presParOf" srcId="{9084CEC1-729B-4419-9185-748FFFDE3F43}" destId="{C30FFA01-D8D2-457D-A293-1902CA40CCC6}" srcOrd="1" destOrd="0" presId="urn:microsoft.com/office/officeart/2005/8/layout/process1"/>
    <dgm:cxn modelId="{78F6628D-B541-4A52-87C1-C0BAA76CC719}" type="presParOf" srcId="{C30FFA01-D8D2-457D-A293-1902CA40CCC6}" destId="{54E23993-6B03-498E-BE52-4D4004DC17A9}" srcOrd="0" destOrd="0" presId="urn:microsoft.com/office/officeart/2005/8/layout/process1"/>
    <dgm:cxn modelId="{80941BAC-DFDA-4349-B0C0-9CDA2ADCF313}" type="presParOf" srcId="{9084CEC1-729B-4419-9185-748FFFDE3F43}" destId="{3C881B1A-021D-4E8F-BFED-736200CF381F}" srcOrd="2" destOrd="0" presId="urn:microsoft.com/office/officeart/2005/8/layout/process1"/>
    <dgm:cxn modelId="{A6759F23-1FB3-4FFE-BC2E-915EE055BE1F}" type="presParOf" srcId="{9084CEC1-729B-4419-9185-748FFFDE3F43}" destId="{737A0458-B438-4E30-A7F0-44DF1D450D0E}" srcOrd="3" destOrd="0" presId="urn:microsoft.com/office/officeart/2005/8/layout/process1"/>
    <dgm:cxn modelId="{25756739-5042-49CD-BA44-9CE2DF6EF838}" type="presParOf" srcId="{737A0458-B438-4E30-A7F0-44DF1D450D0E}" destId="{E8E9B269-571B-4BA5-AB2B-541F2C71F992}" srcOrd="0" destOrd="0" presId="urn:microsoft.com/office/officeart/2005/8/layout/process1"/>
    <dgm:cxn modelId="{29D19610-A885-4BC9-9A00-3258D15E43C8}" type="presParOf" srcId="{9084CEC1-729B-4419-9185-748FFFDE3F43}" destId="{CA00BC59-7368-4814-9F48-F83E2EC8E40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CBCF46-0608-4316-BFE7-7F688343ACE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5FB05A2-4F8E-4210-BC16-DA10CBB58380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Interface principal do site do banco</a:t>
          </a:r>
        </a:p>
      </dgm:t>
    </dgm:pt>
    <dgm:pt modelId="{6C24BE7C-EDF8-4303-8107-4E4DEC6CF54E}" type="parTrans" cxnId="{2E6A5EC8-4A26-4381-93F2-698A04629905}">
      <dgm:prSet/>
      <dgm:spPr/>
      <dgm:t>
        <a:bodyPr/>
        <a:lstStyle/>
        <a:p>
          <a:endParaRPr lang="pt-BR"/>
        </a:p>
      </dgm:t>
    </dgm:pt>
    <dgm:pt modelId="{F0383DCC-A1F5-4AC0-9E01-A9B7A586E7BC}" type="sibTrans" cxnId="{2E6A5EC8-4A26-4381-93F2-698A04629905}">
      <dgm:prSet/>
      <dgm:spPr/>
      <dgm:t>
        <a:bodyPr/>
        <a:lstStyle/>
        <a:p>
          <a:endParaRPr lang="pt-BR"/>
        </a:p>
      </dgm:t>
    </dgm:pt>
    <dgm:pt modelId="{3C96D5FE-4009-4273-BDB0-64C16233FBCE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Intuitiva e com contraste de cor adequados</a:t>
          </a:r>
        </a:p>
      </dgm:t>
    </dgm:pt>
    <dgm:pt modelId="{5D8DDB87-CB24-4596-AA5B-51F68489F690}" type="parTrans" cxnId="{9781A01E-6E39-44D2-B540-E34C5FC2793E}">
      <dgm:prSet/>
      <dgm:spPr/>
      <dgm:t>
        <a:bodyPr/>
        <a:lstStyle/>
        <a:p>
          <a:endParaRPr lang="pt-BR"/>
        </a:p>
      </dgm:t>
    </dgm:pt>
    <dgm:pt modelId="{490048A9-BC39-4E59-A7A1-76983EDDE37C}" type="sibTrans" cxnId="{9781A01E-6E39-44D2-B540-E34C5FC2793E}">
      <dgm:prSet/>
      <dgm:spPr/>
      <dgm:t>
        <a:bodyPr/>
        <a:lstStyle/>
        <a:p>
          <a:endParaRPr lang="pt-BR"/>
        </a:p>
      </dgm:t>
    </dgm:pt>
    <dgm:pt modelId="{6F2F801A-0799-4EB9-AD15-578C8E42C233}">
      <dgm:prSet phldrT="[Texto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Ícones ou botões bem posicionados e visíveis</a:t>
          </a:r>
        </a:p>
        <a:p>
          <a:pPr marL="0" lvl="0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050C42-7E86-4289-9ED1-E5920E5B3936}" type="parTrans" cxnId="{C3A9E976-F0CC-46F0-BF43-BBCCA94926A5}">
      <dgm:prSet/>
      <dgm:spPr/>
      <dgm:t>
        <a:bodyPr/>
        <a:lstStyle/>
        <a:p>
          <a:endParaRPr lang="pt-BR"/>
        </a:p>
      </dgm:t>
    </dgm:pt>
    <dgm:pt modelId="{F2BF59D2-2857-491A-8A9E-ACF3F358D9CF}" type="sibTrans" cxnId="{C3A9E976-F0CC-46F0-BF43-BBCCA94926A5}">
      <dgm:prSet/>
      <dgm:spPr/>
      <dgm:t>
        <a:bodyPr/>
        <a:lstStyle/>
        <a:p>
          <a:endParaRPr lang="pt-BR"/>
        </a:p>
      </dgm:t>
    </dgm:pt>
    <dgm:pt modelId="{3E5C78B7-8A74-472D-8823-8E01C8F068F0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Acessível por meio de comandos de voz e teclas de atalho</a:t>
          </a:r>
        </a:p>
      </dgm:t>
    </dgm:pt>
    <dgm:pt modelId="{DE60D06A-D418-4C5F-8112-3CD0E7E26E6A}" type="parTrans" cxnId="{C133C9B5-48E1-4FED-9DC8-A967EA49C5FB}">
      <dgm:prSet/>
      <dgm:spPr/>
      <dgm:t>
        <a:bodyPr/>
        <a:lstStyle/>
        <a:p>
          <a:endParaRPr lang="pt-BR"/>
        </a:p>
      </dgm:t>
    </dgm:pt>
    <dgm:pt modelId="{3CBF4284-23C8-4CC4-9DA4-81321A33252F}" type="sibTrans" cxnId="{C133C9B5-48E1-4FED-9DC8-A967EA49C5FB}">
      <dgm:prSet/>
      <dgm:spPr/>
      <dgm:t>
        <a:bodyPr/>
        <a:lstStyle/>
        <a:p>
          <a:endParaRPr lang="pt-BR"/>
        </a:p>
      </dgm:t>
    </dgm:pt>
    <dgm:pt modelId="{68D2AB2D-8009-4099-9C1B-1E936DABD2DE}" type="pres">
      <dgm:prSet presAssocID="{DBCBCF46-0608-4316-BFE7-7F688343ACE3}" presName="linear" presStyleCnt="0">
        <dgm:presLayoutVars>
          <dgm:dir/>
          <dgm:animLvl val="lvl"/>
          <dgm:resizeHandles val="exact"/>
        </dgm:presLayoutVars>
      </dgm:prSet>
      <dgm:spPr/>
    </dgm:pt>
    <dgm:pt modelId="{3D9061D9-6D92-431E-9940-6CF9F9394798}" type="pres">
      <dgm:prSet presAssocID="{85FB05A2-4F8E-4210-BC16-DA10CBB58380}" presName="parentLin" presStyleCnt="0"/>
      <dgm:spPr/>
    </dgm:pt>
    <dgm:pt modelId="{86D5475D-267B-4A53-A56B-0C521EA30210}" type="pres">
      <dgm:prSet presAssocID="{85FB05A2-4F8E-4210-BC16-DA10CBB58380}" presName="parentLeftMargin" presStyleLbl="node1" presStyleIdx="0" presStyleCnt="4"/>
      <dgm:spPr/>
    </dgm:pt>
    <dgm:pt modelId="{86E61B32-B424-4537-A9D1-5307C33526A8}" type="pres">
      <dgm:prSet presAssocID="{85FB05A2-4F8E-4210-BC16-DA10CBB5838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06F88C-D537-4772-A814-FAB243FD3987}" type="pres">
      <dgm:prSet presAssocID="{85FB05A2-4F8E-4210-BC16-DA10CBB58380}" presName="negativeSpace" presStyleCnt="0"/>
      <dgm:spPr/>
    </dgm:pt>
    <dgm:pt modelId="{1EDEC81D-EEC1-4D08-8B97-E35DF12E8BC5}" type="pres">
      <dgm:prSet presAssocID="{85FB05A2-4F8E-4210-BC16-DA10CBB58380}" presName="childText" presStyleLbl="conFgAcc1" presStyleIdx="0" presStyleCnt="4">
        <dgm:presLayoutVars>
          <dgm:bulletEnabled val="1"/>
        </dgm:presLayoutVars>
      </dgm:prSet>
      <dgm:spPr/>
    </dgm:pt>
    <dgm:pt modelId="{57F8AF01-AFC6-4849-921F-1570A9834F94}" type="pres">
      <dgm:prSet presAssocID="{F0383DCC-A1F5-4AC0-9E01-A9B7A586E7BC}" presName="spaceBetweenRectangles" presStyleCnt="0"/>
      <dgm:spPr/>
    </dgm:pt>
    <dgm:pt modelId="{7C643491-F8CD-4B31-B43A-11510E4D9AE6}" type="pres">
      <dgm:prSet presAssocID="{3E5C78B7-8A74-472D-8823-8E01C8F068F0}" presName="parentLin" presStyleCnt="0"/>
      <dgm:spPr/>
    </dgm:pt>
    <dgm:pt modelId="{7EE5403F-45D6-4E19-9E08-5CE28AF2AE60}" type="pres">
      <dgm:prSet presAssocID="{3E5C78B7-8A74-472D-8823-8E01C8F068F0}" presName="parentLeftMargin" presStyleLbl="node1" presStyleIdx="0" presStyleCnt="4"/>
      <dgm:spPr/>
    </dgm:pt>
    <dgm:pt modelId="{54312AC5-ABB1-4F84-ADAD-6AA5ED96686C}" type="pres">
      <dgm:prSet presAssocID="{3E5C78B7-8A74-472D-8823-8E01C8F068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D31302-9B3E-4CCE-A9D7-52B07E615510}" type="pres">
      <dgm:prSet presAssocID="{3E5C78B7-8A74-472D-8823-8E01C8F068F0}" presName="negativeSpace" presStyleCnt="0"/>
      <dgm:spPr/>
    </dgm:pt>
    <dgm:pt modelId="{86BEF237-6EE3-4632-AC62-BBFE49B581C2}" type="pres">
      <dgm:prSet presAssocID="{3E5C78B7-8A74-472D-8823-8E01C8F068F0}" presName="childText" presStyleLbl="conFgAcc1" presStyleIdx="1" presStyleCnt="4">
        <dgm:presLayoutVars>
          <dgm:bulletEnabled val="1"/>
        </dgm:presLayoutVars>
      </dgm:prSet>
      <dgm:spPr/>
    </dgm:pt>
    <dgm:pt modelId="{85F489D7-7832-402C-8846-F73DEB9AFF21}" type="pres">
      <dgm:prSet presAssocID="{3CBF4284-23C8-4CC4-9DA4-81321A33252F}" presName="spaceBetweenRectangles" presStyleCnt="0"/>
      <dgm:spPr/>
    </dgm:pt>
    <dgm:pt modelId="{87A83124-39D0-49BE-A38A-CD8803A4CED3}" type="pres">
      <dgm:prSet presAssocID="{3C96D5FE-4009-4273-BDB0-64C16233FBCE}" presName="parentLin" presStyleCnt="0"/>
      <dgm:spPr/>
    </dgm:pt>
    <dgm:pt modelId="{00A4D1F0-D060-409E-8D2C-B5E8CC2E27C9}" type="pres">
      <dgm:prSet presAssocID="{3C96D5FE-4009-4273-BDB0-64C16233FBCE}" presName="parentLeftMargin" presStyleLbl="node1" presStyleIdx="1" presStyleCnt="4"/>
      <dgm:spPr/>
    </dgm:pt>
    <dgm:pt modelId="{B75B9B38-4960-4D2D-A236-986771CE2B1C}" type="pres">
      <dgm:prSet presAssocID="{3C96D5FE-4009-4273-BDB0-64C16233FB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EA6E5D-95D7-4677-8AE0-7071080C227C}" type="pres">
      <dgm:prSet presAssocID="{3C96D5FE-4009-4273-BDB0-64C16233FBCE}" presName="negativeSpace" presStyleCnt="0"/>
      <dgm:spPr/>
    </dgm:pt>
    <dgm:pt modelId="{26E900AD-6A47-4B22-A7FE-BA2DCF108562}" type="pres">
      <dgm:prSet presAssocID="{3C96D5FE-4009-4273-BDB0-64C16233FBCE}" presName="childText" presStyleLbl="conFgAcc1" presStyleIdx="2" presStyleCnt="4">
        <dgm:presLayoutVars>
          <dgm:bulletEnabled val="1"/>
        </dgm:presLayoutVars>
      </dgm:prSet>
      <dgm:spPr/>
    </dgm:pt>
    <dgm:pt modelId="{E4494B62-44F6-4095-A5E3-6C79280375B0}" type="pres">
      <dgm:prSet presAssocID="{490048A9-BC39-4E59-A7A1-76983EDDE37C}" presName="spaceBetweenRectangles" presStyleCnt="0"/>
      <dgm:spPr/>
    </dgm:pt>
    <dgm:pt modelId="{18243555-D271-4479-B2DD-0AC33DC37E79}" type="pres">
      <dgm:prSet presAssocID="{6F2F801A-0799-4EB9-AD15-578C8E42C233}" presName="parentLin" presStyleCnt="0"/>
      <dgm:spPr/>
    </dgm:pt>
    <dgm:pt modelId="{5EB107EF-68AF-4C16-BD96-F77ACAB5D89E}" type="pres">
      <dgm:prSet presAssocID="{6F2F801A-0799-4EB9-AD15-578C8E42C233}" presName="parentLeftMargin" presStyleLbl="node1" presStyleIdx="2" presStyleCnt="4"/>
      <dgm:spPr/>
    </dgm:pt>
    <dgm:pt modelId="{DE92A5FD-5BDF-4064-9B1A-08C4835C948B}" type="pres">
      <dgm:prSet presAssocID="{6F2F801A-0799-4EB9-AD15-578C8E42C233}" presName="parentText" presStyleLbl="node1" presStyleIdx="3" presStyleCnt="4" custScaleX="100685">
        <dgm:presLayoutVars>
          <dgm:chMax val="0"/>
          <dgm:bulletEnabled val="1"/>
        </dgm:presLayoutVars>
      </dgm:prSet>
      <dgm:spPr/>
    </dgm:pt>
    <dgm:pt modelId="{B1DDAE69-D14D-43A5-89AB-02F127C37BBC}" type="pres">
      <dgm:prSet presAssocID="{6F2F801A-0799-4EB9-AD15-578C8E42C233}" presName="negativeSpace" presStyleCnt="0"/>
      <dgm:spPr/>
    </dgm:pt>
    <dgm:pt modelId="{97DEA6C5-4175-47CC-BB99-26BE3F638ABE}" type="pres">
      <dgm:prSet presAssocID="{6F2F801A-0799-4EB9-AD15-578C8E42C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781A01E-6E39-44D2-B540-E34C5FC2793E}" srcId="{DBCBCF46-0608-4316-BFE7-7F688343ACE3}" destId="{3C96D5FE-4009-4273-BDB0-64C16233FBCE}" srcOrd="2" destOrd="0" parTransId="{5D8DDB87-CB24-4596-AA5B-51F68489F690}" sibTransId="{490048A9-BC39-4E59-A7A1-76983EDDE37C}"/>
    <dgm:cxn modelId="{61778332-5C3E-414F-AF19-3EF1388C2824}" type="presOf" srcId="{85FB05A2-4F8E-4210-BC16-DA10CBB58380}" destId="{86D5475D-267B-4A53-A56B-0C521EA30210}" srcOrd="0" destOrd="0" presId="urn:microsoft.com/office/officeart/2005/8/layout/list1"/>
    <dgm:cxn modelId="{CE5C4064-9B8D-4CB8-9A27-2EFCBE7707F5}" type="presOf" srcId="{6F2F801A-0799-4EB9-AD15-578C8E42C233}" destId="{DE92A5FD-5BDF-4064-9B1A-08C4835C948B}" srcOrd="1" destOrd="0" presId="urn:microsoft.com/office/officeart/2005/8/layout/list1"/>
    <dgm:cxn modelId="{C3A9E976-F0CC-46F0-BF43-BBCCA94926A5}" srcId="{DBCBCF46-0608-4316-BFE7-7F688343ACE3}" destId="{6F2F801A-0799-4EB9-AD15-578C8E42C233}" srcOrd="3" destOrd="0" parTransId="{E6050C42-7E86-4289-9ED1-E5920E5B3936}" sibTransId="{F2BF59D2-2857-491A-8A9E-ACF3F358D9CF}"/>
    <dgm:cxn modelId="{93A59A9C-E6F9-4703-968D-3784CA319021}" type="presOf" srcId="{3C96D5FE-4009-4273-BDB0-64C16233FBCE}" destId="{B75B9B38-4960-4D2D-A236-986771CE2B1C}" srcOrd="1" destOrd="0" presId="urn:microsoft.com/office/officeart/2005/8/layout/list1"/>
    <dgm:cxn modelId="{9FB01CA1-6F39-4D90-86CF-1F27573C0C99}" type="presOf" srcId="{85FB05A2-4F8E-4210-BC16-DA10CBB58380}" destId="{86E61B32-B424-4537-A9D1-5307C33526A8}" srcOrd="1" destOrd="0" presId="urn:microsoft.com/office/officeart/2005/8/layout/list1"/>
    <dgm:cxn modelId="{FB289CA4-9431-4E53-90C9-248BD898A82E}" type="presOf" srcId="{6F2F801A-0799-4EB9-AD15-578C8E42C233}" destId="{5EB107EF-68AF-4C16-BD96-F77ACAB5D89E}" srcOrd="0" destOrd="0" presId="urn:microsoft.com/office/officeart/2005/8/layout/list1"/>
    <dgm:cxn modelId="{3DE636AE-B767-42C6-86C3-9253B85908C9}" type="presOf" srcId="{3E5C78B7-8A74-472D-8823-8E01C8F068F0}" destId="{7EE5403F-45D6-4E19-9E08-5CE28AF2AE60}" srcOrd="0" destOrd="0" presId="urn:microsoft.com/office/officeart/2005/8/layout/list1"/>
    <dgm:cxn modelId="{C133C9B5-48E1-4FED-9DC8-A967EA49C5FB}" srcId="{DBCBCF46-0608-4316-BFE7-7F688343ACE3}" destId="{3E5C78B7-8A74-472D-8823-8E01C8F068F0}" srcOrd="1" destOrd="0" parTransId="{DE60D06A-D418-4C5F-8112-3CD0E7E26E6A}" sibTransId="{3CBF4284-23C8-4CC4-9DA4-81321A33252F}"/>
    <dgm:cxn modelId="{2E6A5EC8-4A26-4381-93F2-698A04629905}" srcId="{DBCBCF46-0608-4316-BFE7-7F688343ACE3}" destId="{85FB05A2-4F8E-4210-BC16-DA10CBB58380}" srcOrd="0" destOrd="0" parTransId="{6C24BE7C-EDF8-4303-8107-4E4DEC6CF54E}" sibTransId="{F0383DCC-A1F5-4AC0-9E01-A9B7A586E7BC}"/>
    <dgm:cxn modelId="{BE8D63F0-5409-4457-853E-6438B1468FE4}" type="presOf" srcId="{DBCBCF46-0608-4316-BFE7-7F688343ACE3}" destId="{68D2AB2D-8009-4099-9C1B-1E936DABD2DE}" srcOrd="0" destOrd="0" presId="urn:microsoft.com/office/officeart/2005/8/layout/list1"/>
    <dgm:cxn modelId="{828C14F8-E08D-4F42-8BB0-749DAD895F09}" type="presOf" srcId="{3E5C78B7-8A74-472D-8823-8E01C8F068F0}" destId="{54312AC5-ABB1-4F84-ADAD-6AA5ED96686C}" srcOrd="1" destOrd="0" presId="urn:microsoft.com/office/officeart/2005/8/layout/list1"/>
    <dgm:cxn modelId="{0F19CFFC-D5E8-408D-A120-A7F73C61D091}" type="presOf" srcId="{3C96D5FE-4009-4273-BDB0-64C16233FBCE}" destId="{00A4D1F0-D060-409E-8D2C-B5E8CC2E27C9}" srcOrd="0" destOrd="0" presId="urn:microsoft.com/office/officeart/2005/8/layout/list1"/>
    <dgm:cxn modelId="{9DAFEDCA-590F-4F19-A6FF-5066144D3DA1}" type="presParOf" srcId="{68D2AB2D-8009-4099-9C1B-1E936DABD2DE}" destId="{3D9061D9-6D92-431E-9940-6CF9F9394798}" srcOrd="0" destOrd="0" presId="urn:microsoft.com/office/officeart/2005/8/layout/list1"/>
    <dgm:cxn modelId="{704025D3-95B8-4C0C-B722-474AE8FFF4AA}" type="presParOf" srcId="{3D9061D9-6D92-431E-9940-6CF9F9394798}" destId="{86D5475D-267B-4A53-A56B-0C521EA30210}" srcOrd="0" destOrd="0" presId="urn:microsoft.com/office/officeart/2005/8/layout/list1"/>
    <dgm:cxn modelId="{E0F4E1D9-0BAF-4535-9103-A246054814BE}" type="presParOf" srcId="{3D9061D9-6D92-431E-9940-6CF9F9394798}" destId="{86E61B32-B424-4537-A9D1-5307C33526A8}" srcOrd="1" destOrd="0" presId="urn:microsoft.com/office/officeart/2005/8/layout/list1"/>
    <dgm:cxn modelId="{D7E72621-3B50-45CA-B6AB-58530F2DCA7F}" type="presParOf" srcId="{68D2AB2D-8009-4099-9C1B-1E936DABD2DE}" destId="{8E06F88C-D537-4772-A814-FAB243FD3987}" srcOrd="1" destOrd="0" presId="urn:microsoft.com/office/officeart/2005/8/layout/list1"/>
    <dgm:cxn modelId="{0CC751CD-C8D9-4C6D-9238-A807704BEC60}" type="presParOf" srcId="{68D2AB2D-8009-4099-9C1B-1E936DABD2DE}" destId="{1EDEC81D-EEC1-4D08-8B97-E35DF12E8BC5}" srcOrd="2" destOrd="0" presId="urn:microsoft.com/office/officeart/2005/8/layout/list1"/>
    <dgm:cxn modelId="{6D822938-2029-4C91-B9B9-CE32614C0DB3}" type="presParOf" srcId="{68D2AB2D-8009-4099-9C1B-1E936DABD2DE}" destId="{57F8AF01-AFC6-4849-921F-1570A9834F94}" srcOrd="3" destOrd="0" presId="urn:microsoft.com/office/officeart/2005/8/layout/list1"/>
    <dgm:cxn modelId="{2B238C50-4585-44F7-9264-815DA4824D28}" type="presParOf" srcId="{68D2AB2D-8009-4099-9C1B-1E936DABD2DE}" destId="{7C643491-F8CD-4B31-B43A-11510E4D9AE6}" srcOrd="4" destOrd="0" presId="urn:microsoft.com/office/officeart/2005/8/layout/list1"/>
    <dgm:cxn modelId="{5FE6AE73-D5A2-47D6-806B-7833240402D2}" type="presParOf" srcId="{7C643491-F8CD-4B31-B43A-11510E4D9AE6}" destId="{7EE5403F-45D6-4E19-9E08-5CE28AF2AE60}" srcOrd="0" destOrd="0" presId="urn:microsoft.com/office/officeart/2005/8/layout/list1"/>
    <dgm:cxn modelId="{D0597D48-1090-4577-936C-A43C980A167A}" type="presParOf" srcId="{7C643491-F8CD-4B31-B43A-11510E4D9AE6}" destId="{54312AC5-ABB1-4F84-ADAD-6AA5ED96686C}" srcOrd="1" destOrd="0" presId="urn:microsoft.com/office/officeart/2005/8/layout/list1"/>
    <dgm:cxn modelId="{A2C68676-4FCB-45E5-9DB9-000B7FD5529A}" type="presParOf" srcId="{68D2AB2D-8009-4099-9C1B-1E936DABD2DE}" destId="{B1D31302-9B3E-4CCE-A9D7-52B07E615510}" srcOrd="5" destOrd="0" presId="urn:microsoft.com/office/officeart/2005/8/layout/list1"/>
    <dgm:cxn modelId="{596580DA-EAEF-4032-A4F4-A2F096C8E762}" type="presParOf" srcId="{68D2AB2D-8009-4099-9C1B-1E936DABD2DE}" destId="{86BEF237-6EE3-4632-AC62-BBFE49B581C2}" srcOrd="6" destOrd="0" presId="urn:microsoft.com/office/officeart/2005/8/layout/list1"/>
    <dgm:cxn modelId="{D8D95FDF-98FB-4ED9-9E65-457AD68E968F}" type="presParOf" srcId="{68D2AB2D-8009-4099-9C1B-1E936DABD2DE}" destId="{85F489D7-7832-402C-8846-F73DEB9AFF21}" srcOrd="7" destOrd="0" presId="urn:microsoft.com/office/officeart/2005/8/layout/list1"/>
    <dgm:cxn modelId="{9897A26E-B594-4E6C-B713-004447FB07F1}" type="presParOf" srcId="{68D2AB2D-8009-4099-9C1B-1E936DABD2DE}" destId="{87A83124-39D0-49BE-A38A-CD8803A4CED3}" srcOrd="8" destOrd="0" presId="urn:microsoft.com/office/officeart/2005/8/layout/list1"/>
    <dgm:cxn modelId="{8E528B86-990F-420E-B638-A90CA6F304E0}" type="presParOf" srcId="{87A83124-39D0-49BE-A38A-CD8803A4CED3}" destId="{00A4D1F0-D060-409E-8D2C-B5E8CC2E27C9}" srcOrd="0" destOrd="0" presId="urn:microsoft.com/office/officeart/2005/8/layout/list1"/>
    <dgm:cxn modelId="{ABA26AC2-CC59-4306-9E63-3C507A4D28DE}" type="presParOf" srcId="{87A83124-39D0-49BE-A38A-CD8803A4CED3}" destId="{B75B9B38-4960-4D2D-A236-986771CE2B1C}" srcOrd="1" destOrd="0" presId="urn:microsoft.com/office/officeart/2005/8/layout/list1"/>
    <dgm:cxn modelId="{EEA8BEE5-378B-4C34-AE3B-107C1F44D8C6}" type="presParOf" srcId="{68D2AB2D-8009-4099-9C1B-1E936DABD2DE}" destId="{40EA6E5D-95D7-4677-8AE0-7071080C227C}" srcOrd="9" destOrd="0" presId="urn:microsoft.com/office/officeart/2005/8/layout/list1"/>
    <dgm:cxn modelId="{72A1D1B6-C991-4E99-9448-E5DA76251068}" type="presParOf" srcId="{68D2AB2D-8009-4099-9C1B-1E936DABD2DE}" destId="{26E900AD-6A47-4B22-A7FE-BA2DCF108562}" srcOrd="10" destOrd="0" presId="urn:microsoft.com/office/officeart/2005/8/layout/list1"/>
    <dgm:cxn modelId="{0B51D3AE-2E3C-4510-A1C7-ED95F62BDB88}" type="presParOf" srcId="{68D2AB2D-8009-4099-9C1B-1E936DABD2DE}" destId="{E4494B62-44F6-4095-A5E3-6C79280375B0}" srcOrd="11" destOrd="0" presId="urn:microsoft.com/office/officeart/2005/8/layout/list1"/>
    <dgm:cxn modelId="{4DF6E360-90C9-4724-871B-A4746197734E}" type="presParOf" srcId="{68D2AB2D-8009-4099-9C1B-1E936DABD2DE}" destId="{18243555-D271-4479-B2DD-0AC33DC37E79}" srcOrd="12" destOrd="0" presId="urn:microsoft.com/office/officeart/2005/8/layout/list1"/>
    <dgm:cxn modelId="{EA24BCED-24F8-4CFC-8BEB-BBB4D6955520}" type="presParOf" srcId="{18243555-D271-4479-B2DD-0AC33DC37E79}" destId="{5EB107EF-68AF-4C16-BD96-F77ACAB5D89E}" srcOrd="0" destOrd="0" presId="urn:microsoft.com/office/officeart/2005/8/layout/list1"/>
    <dgm:cxn modelId="{3B6B2AB1-2EDE-4BC7-A946-8DFC84C62223}" type="presParOf" srcId="{18243555-D271-4479-B2DD-0AC33DC37E79}" destId="{DE92A5FD-5BDF-4064-9B1A-08C4835C948B}" srcOrd="1" destOrd="0" presId="urn:microsoft.com/office/officeart/2005/8/layout/list1"/>
    <dgm:cxn modelId="{C766EBFC-1B95-407F-9483-C68EF7AF0CF9}" type="presParOf" srcId="{68D2AB2D-8009-4099-9C1B-1E936DABD2DE}" destId="{B1DDAE69-D14D-43A5-89AB-02F127C37BBC}" srcOrd="13" destOrd="0" presId="urn:microsoft.com/office/officeart/2005/8/layout/list1"/>
    <dgm:cxn modelId="{1B835224-4628-4E85-8589-52B78D902E1B}" type="presParOf" srcId="{68D2AB2D-8009-4099-9C1B-1E936DABD2DE}" destId="{97DEA6C5-4175-47CC-BB99-26BE3F638A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D7D71-157C-48DF-B619-96CF07427163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3A922C-9E66-4DAE-BE2D-50AA7D9D2880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Campos de texto</a:t>
          </a:r>
        </a:p>
      </dgm:t>
    </dgm:pt>
    <dgm:pt modelId="{D98484C0-5BA1-4F30-95F6-6BBA3B4734A5}" type="parTrans" cxnId="{BEFE3600-8D76-4356-B6F2-B91DE89FCDE5}">
      <dgm:prSet/>
      <dgm:spPr/>
      <dgm:t>
        <a:bodyPr/>
        <a:lstStyle/>
        <a:p>
          <a:endParaRPr lang="pt-BR"/>
        </a:p>
      </dgm:t>
    </dgm:pt>
    <dgm:pt modelId="{6154FF19-D49F-449B-9F0C-F1A0A75E9053}" type="sibTrans" cxnId="{BEFE3600-8D76-4356-B6F2-B91DE89FCDE5}">
      <dgm:prSet/>
      <dgm:spPr/>
      <dgm:t>
        <a:bodyPr/>
        <a:lstStyle/>
        <a:p>
          <a:endParaRPr lang="pt-BR"/>
        </a:p>
      </dgm:t>
    </dgm:pt>
    <dgm:pt modelId="{828BA3F2-7CF6-4531-8300-838A0ED72611}">
      <dgm:prSet phldrT="[Texto]" custT="1"/>
      <dgm:spPr/>
      <dgm:t>
        <a:bodyPr/>
        <a:lstStyle/>
        <a:p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Usuário descreve problemas de forma detalhada</a:t>
          </a:r>
        </a:p>
      </dgm:t>
    </dgm:pt>
    <dgm:pt modelId="{112ABA89-A256-49A4-9A92-7FDCEB47BA57}" type="parTrans" cxnId="{10DF0B2D-4261-498B-8494-A7D3973CDC67}">
      <dgm:prSet/>
      <dgm:spPr/>
      <dgm:t>
        <a:bodyPr/>
        <a:lstStyle/>
        <a:p>
          <a:endParaRPr lang="pt-BR"/>
        </a:p>
      </dgm:t>
    </dgm:pt>
    <dgm:pt modelId="{003E2AF2-FCA9-419C-9987-49341A594FF9}" type="sibTrans" cxnId="{10DF0B2D-4261-498B-8494-A7D3973CDC67}">
      <dgm:prSet/>
      <dgm:spPr/>
      <dgm:t>
        <a:bodyPr/>
        <a:lstStyle/>
        <a:p>
          <a:endParaRPr lang="pt-BR"/>
        </a:p>
      </dgm:t>
    </dgm:pt>
    <dgm:pt modelId="{C4C92A0C-B27D-40FE-9507-19CE73D671EF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Tipo de dificuldade</a:t>
          </a:r>
        </a:p>
      </dgm:t>
    </dgm:pt>
    <dgm:pt modelId="{6CD6059B-B9C0-4838-B83D-CAF56C89DE2E}" type="parTrans" cxnId="{B4E7B4B9-C5A8-4814-9483-07873207D007}">
      <dgm:prSet/>
      <dgm:spPr/>
      <dgm:t>
        <a:bodyPr/>
        <a:lstStyle/>
        <a:p>
          <a:endParaRPr lang="pt-BR"/>
        </a:p>
      </dgm:t>
    </dgm:pt>
    <dgm:pt modelId="{C94CC2C2-CEBF-4610-A039-3377DA83CB27}" type="sibTrans" cxnId="{B4E7B4B9-C5A8-4814-9483-07873207D007}">
      <dgm:prSet/>
      <dgm:spPr/>
      <dgm:t>
        <a:bodyPr/>
        <a:lstStyle/>
        <a:p>
          <a:endParaRPr lang="pt-BR"/>
        </a:p>
      </dgm:t>
    </dgm:pt>
    <dgm:pt modelId="{F64B3E3C-2DD1-473E-BD5D-6FD4D9805685}">
      <dgm:prSet phldrT="[Texto]" custT="1"/>
      <dgm:spPr/>
      <dgm:t>
        <a:bodyPr/>
        <a:lstStyle/>
        <a:p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Visuais, motoras, auditivas ou cognitivas</a:t>
          </a:r>
        </a:p>
      </dgm:t>
    </dgm:pt>
    <dgm:pt modelId="{E579001A-D82C-409D-9E78-D7DF21BA13C5}" type="parTrans" cxnId="{8D37EE09-25F3-4EBA-B1BF-08D148981069}">
      <dgm:prSet/>
      <dgm:spPr/>
      <dgm:t>
        <a:bodyPr/>
        <a:lstStyle/>
        <a:p>
          <a:endParaRPr lang="pt-BR"/>
        </a:p>
      </dgm:t>
    </dgm:pt>
    <dgm:pt modelId="{3E93D0C8-A2B8-4D2E-949D-60A7136150E2}" type="sibTrans" cxnId="{8D37EE09-25F3-4EBA-B1BF-08D148981069}">
      <dgm:prSet/>
      <dgm:spPr/>
      <dgm:t>
        <a:bodyPr/>
        <a:lstStyle/>
        <a:p>
          <a:endParaRPr lang="pt-BR"/>
        </a:p>
      </dgm:t>
    </dgm:pt>
    <dgm:pt modelId="{1B473A7E-D0D3-4B64-BD3C-7E231F283291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Acessibilidade</a:t>
          </a:r>
        </a:p>
      </dgm:t>
    </dgm:pt>
    <dgm:pt modelId="{B1B1FE20-F65A-4427-A69F-3236A704113D}" type="parTrans" cxnId="{6AF9F3FB-D4BD-4AA1-A2D6-2BB3FF6EBE46}">
      <dgm:prSet/>
      <dgm:spPr/>
      <dgm:t>
        <a:bodyPr/>
        <a:lstStyle/>
        <a:p>
          <a:endParaRPr lang="pt-BR"/>
        </a:p>
      </dgm:t>
    </dgm:pt>
    <dgm:pt modelId="{E5A5E934-D7D4-4AEB-9CD4-1B302BB9B251}" type="sibTrans" cxnId="{6AF9F3FB-D4BD-4AA1-A2D6-2BB3FF6EBE46}">
      <dgm:prSet/>
      <dgm:spPr/>
      <dgm:t>
        <a:bodyPr/>
        <a:lstStyle/>
        <a:p>
          <a:endParaRPr lang="pt-BR"/>
        </a:p>
      </dgm:t>
    </dgm:pt>
    <dgm:pt modelId="{BF448DA8-8A93-4984-AC18-6C0D40601D78}">
      <dgm:prSet phldrT="[Texto]" custT="1"/>
      <dgm:spPr/>
      <dgm:t>
        <a:bodyPr/>
        <a:lstStyle/>
        <a:p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Texto, áudio ou vídeo (legendas e transcrição automática)</a:t>
          </a:r>
        </a:p>
      </dgm:t>
    </dgm:pt>
    <dgm:pt modelId="{648B4FFD-C70B-4765-84C3-92D1B7275A4C}" type="parTrans" cxnId="{E07D5B18-588F-487F-8975-F72F44361A5B}">
      <dgm:prSet/>
      <dgm:spPr/>
      <dgm:t>
        <a:bodyPr/>
        <a:lstStyle/>
        <a:p>
          <a:endParaRPr lang="pt-BR"/>
        </a:p>
      </dgm:t>
    </dgm:pt>
    <dgm:pt modelId="{D4D0441B-8FDE-4DCA-A0EA-E5CD6EABC28F}" type="sibTrans" cxnId="{E07D5B18-588F-487F-8975-F72F44361A5B}">
      <dgm:prSet/>
      <dgm:spPr/>
      <dgm:t>
        <a:bodyPr/>
        <a:lstStyle/>
        <a:p>
          <a:endParaRPr lang="pt-BR"/>
        </a:p>
      </dgm:t>
    </dgm:pt>
    <dgm:pt modelId="{56559DD4-8F7E-457A-B1E7-DF221FF1EDCA}" type="pres">
      <dgm:prSet presAssocID="{5F6D7D71-157C-48DF-B619-96CF07427163}" presName="rootNode" presStyleCnt="0">
        <dgm:presLayoutVars>
          <dgm:chMax/>
          <dgm:chPref/>
          <dgm:dir/>
          <dgm:animLvl val="lvl"/>
        </dgm:presLayoutVars>
      </dgm:prSet>
      <dgm:spPr/>
    </dgm:pt>
    <dgm:pt modelId="{D446297B-3D05-4AA7-BBC9-36BE4E3091E8}" type="pres">
      <dgm:prSet presAssocID="{4E3A922C-9E66-4DAE-BE2D-50AA7D9D2880}" presName="composite" presStyleCnt="0"/>
      <dgm:spPr/>
    </dgm:pt>
    <dgm:pt modelId="{27852E3E-E328-4B8F-925C-08CD4C25A8D1}" type="pres">
      <dgm:prSet presAssocID="{4E3A922C-9E66-4DAE-BE2D-50AA7D9D2880}" presName="ParentText" presStyleLbl="node1" presStyleIdx="0" presStyleCnt="3" custScaleX="148666" custScaleY="117551" custLinFactNeighborX="-43746" custLinFactNeighborY="5996">
        <dgm:presLayoutVars>
          <dgm:chMax val="1"/>
          <dgm:chPref val="1"/>
          <dgm:bulletEnabled val="1"/>
        </dgm:presLayoutVars>
      </dgm:prSet>
      <dgm:spPr/>
    </dgm:pt>
    <dgm:pt modelId="{68A15CE5-1445-49D6-A885-76528CBF363C}" type="pres">
      <dgm:prSet presAssocID="{4E3A922C-9E66-4DAE-BE2D-50AA7D9D2880}" presName="Image" presStyleLbl="bgImgPlace1" presStyleIdx="0" presStyleCnt="3" custScaleX="148666" custScaleY="117552" custLinFactNeighborX="-43746" custLinFactNeighborY="1032"/>
      <dgm:spPr/>
    </dgm:pt>
    <dgm:pt modelId="{0CE8F6C4-8587-4AEF-BC0C-A30A7510A704}" type="pres">
      <dgm:prSet presAssocID="{4E3A922C-9E66-4DAE-BE2D-50AA7D9D2880}" presName="ChildText" presStyleLbl="fgAcc1" presStyleIdx="0" presStyleCnt="3" custScaleX="166841" custScaleY="112211" custLinFactNeighborX="-92254" custLinFactNeighborY="1772">
        <dgm:presLayoutVars>
          <dgm:chMax val="0"/>
          <dgm:chPref val="0"/>
          <dgm:bulletEnabled val="1"/>
        </dgm:presLayoutVars>
      </dgm:prSet>
      <dgm:spPr/>
    </dgm:pt>
    <dgm:pt modelId="{F12249CE-C12A-4AE6-9013-160AD22A610F}" type="pres">
      <dgm:prSet presAssocID="{6154FF19-D49F-449B-9F0C-F1A0A75E9053}" presName="sibTrans" presStyleCnt="0"/>
      <dgm:spPr/>
    </dgm:pt>
    <dgm:pt modelId="{6CD2D2DF-E43B-4979-B752-B24D6BA82F9C}" type="pres">
      <dgm:prSet presAssocID="{C4C92A0C-B27D-40FE-9507-19CE73D671EF}" presName="composite" presStyleCnt="0"/>
      <dgm:spPr/>
    </dgm:pt>
    <dgm:pt modelId="{C6065B99-5A0C-495A-B9A7-B777D6E2BD4B}" type="pres">
      <dgm:prSet presAssocID="{C4C92A0C-B27D-40FE-9507-19CE73D671EF}" presName="ParentText" presStyleLbl="node1" presStyleIdx="1" presStyleCnt="3" custScaleX="153099" custScaleY="110250" custLinFactNeighborX="53588" custLinFactNeighborY="-6429">
        <dgm:presLayoutVars>
          <dgm:chMax val="1"/>
          <dgm:chPref val="1"/>
          <dgm:bulletEnabled val="1"/>
        </dgm:presLayoutVars>
      </dgm:prSet>
      <dgm:spPr/>
    </dgm:pt>
    <dgm:pt modelId="{10ACF71E-F158-4A68-A6EC-29798BA8D755}" type="pres">
      <dgm:prSet presAssocID="{C4C92A0C-B27D-40FE-9507-19CE73D671EF}" presName="Image" presStyleLbl="bgImgPlace1" presStyleIdx="1" presStyleCnt="3" custScaleX="153099" custScaleY="110251" custLinFactNeighborX="53588" custLinFactNeighborY="-1107"/>
      <dgm:spPr/>
    </dgm:pt>
    <dgm:pt modelId="{76AD7F4A-DF26-40E7-863F-66C5FCB55808}" type="pres">
      <dgm:prSet presAssocID="{C4C92A0C-B27D-40FE-9507-19CE73D671EF}" presName="ChildText" presStyleLbl="fgAcc1" presStyleIdx="1" presStyleCnt="3" custScaleX="153099" custScaleY="110250" custLinFactX="13012" custLinFactNeighborX="100000" custLinFactNeighborY="-1901">
        <dgm:presLayoutVars>
          <dgm:chMax val="0"/>
          <dgm:chPref val="0"/>
          <dgm:bulletEnabled val="1"/>
        </dgm:presLayoutVars>
      </dgm:prSet>
      <dgm:spPr/>
    </dgm:pt>
    <dgm:pt modelId="{0AF20A39-0411-4730-BEF4-155F9A49070E}" type="pres">
      <dgm:prSet presAssocID="{C94CC2C2-CEBF-4610-A039-3377DA83CB27}" presName="sibTrans" presStyleCnt="0"/>
      <dgm:spPr/>
    </dgm:pt>
    <dgm:pt modelId="{6AF0C601-A623-49FE-91D6-3BC84A90DB87}" type="pres">
      <dgm:prSet presAssocID="{1B473A7E-D0D3-4B64-BD3C-7E231F283291}" presName="composite" presStyleCnt="0"/>
      <dgm:spPr/>
    </dgm:pt>
    <dgm:pt modelId="{0EAB491A-CB10-4FCA-A61E-3935B73CC51B}" type="pres">
      <dgm:prSet presAssocID="{1B473A7E-D0D3-4B64-BD3C-7E231F283291}" presName="ParentText" presStyleLbl="node1" presStyleIdx="2" presStyleCnt="3" custScaleX="209250" custScaleY="129060">
        <dgm:presLayoutVars>
          <dgm:chMax val="1"/>
          <dgm:chPref val="1"/>
          <dgm:bulletEnabled val="1"/>
        </dgm:presLayoutVars>
      </dgm:prSet>
      <dgm:spPr/>
    </dgm:pt>
    <dgm:pt modelId="{9F6A9162-CF64-494A-8702-66BADF9B6C64}" type="pres">
      <dgm:prSet presAssocID="{1B473A7E-D0D3-4B64-BD3C-7E231F283291}" presName="Image" presStyleLbl="bgImgPlace1" presStyleIdx="2" presStyleCnt="3" custScaleX="209501" custScaleY="129060"/>
      <dgm:spPr/>
    </dgm:pt>
    <dgm:pt modelId="{A9647149-B47E-430C-A9D9-4045B3D60814}" type="pres">
      <dgm:prSet presAssocID="{1B473A7E-D0D3-4B64-BD3C-7E231F283291}" presName="ChildText" presStyleLbl="fgAcc1" presStyleIdx="2" presStyleCnt="3" custScaleX="252806" custScaleY="129060" custLinFactNeighborX="-13910">
        <dgm:presLayoutVars>
          <dgm:chMax val="0"/>
          <dgm:chPref val="0"/>
          <dgm:bulletEnabled val="1"/>
        </dgm:presLayoutVars>
      </dgm:prSet>
      <dgm:spPr/>
    </dgm:pt>
  </dgm:ptLst>
  <dgm:cxnLst>
    <dgm:cxn modelId="{BEFE3600-8D76-4356-B6F2-B91DE89FCDE5}" srcId="{5F6D7D71-157C-48DF-B619-96CF07427163}" destId="{4E3A922C-9E66-4DAE-BE2D-50AA7D9D2880}" srcOrd="0" destOrd="0" parTransId="{D98484C0-5BA1-4F30-95F6-6BBA3B4734A5}" sibTransId="{6154FF19-D49F-449B-9F0C-F1A0A75E9053}"/>
    <dgm:cxn modelId="{8D37EE09-25F3-4EBA-B1BF-08D148981069}" srcId="{C4C92A0C-B27D-40FE-9507-19CE73D671EF}" destId="{F64B3E3C-2DD1-473E-BD5D-6FD4D9805685}" srcOrd="0" destOrd="0" parTransId="{E579001A-D82C-409D-9E78-D7DF21BA13C5}" sibTransId="{3E93D0C8-A2B8-4D2E-949D-60A7136150E2}"/>
    <dgm:cxn modelId="{94F0A90C-308B-4B33-9D66-B789DD2A51E4}" type="presOf" srcId="{C4C92A0C-B27D-40FE-9507-19CE73D671EF}" destId="{C6065B99-5A0C-495A-B9A7-B777D6E2BD4B}" srcOrd="0" destOrd="0" presId="urn:microsoft.com/office/officeart/2008/layout/TitledPictureBlocks"/>
    <dgm:cxn modelId="{E07D5B18-588F-487F-8975-F72F44361A5B}" srcId="{1B473A7E-D0D3-4B64-BD3C-7E231F283291}" destId="{BF448DA8-8A93-4984-AC18-6C0D40601D78}" srcOrd="0" destOrd="0" parTransId="{648B4FFD-C70B-4765-84C3-92D1B7275A4C}" sibTransId="{D4D0441B-8FDE-4DCA-A0EA-E5CD6EABC28F}"/>
    <dgm:cxn modelId="{10DF0B2D-4261-498B-8494-A7D3973CDC67}" srcId="{4E3A922C-9E66-4DAE-BE2D-50AA7D9D2880}" destId="{828BA3F2-7CF6-4531-8300-838A0ED72611}" srcOrd="0" destOrd="0" parTransId="{112ABA89-A256-49A4-9A92-7FDCEB47BA57}" sibTransId="{003E2AF2-FCA9-419C-9987-49341A594FF9}"/>
    <dgm:cxn modelId="{0DA5EE2F-49EB-485F-9377-556748404BA4}" type="presOf" srcId="{5F6D7D71-157C-48DF-B619-96CF07427163}" destId="{56559DD4-8F7E-457A-B1E7-DF221FF1EDCA}" srcOrd="0" destOrd="0" presId="urn:microsoft.com/office/officeart/2008/layout/TitledPictureBlocks"/>
    <dgm:cxn modelId="{10BC9080-62F3-4C61-AFCF-EFD5FCF4A3E9}" type="presOf" srcId="{F64B3E3C-2DD1-473E-BD5D-6FD4D9805685}" destId="{76AD7F4A-DF26-40E7-863F-66C5FCB55808}" srcOrd="0" destOrd="0" presId="urn:microsoft.com/office/officeart/2008/layout/TitledPictureBlocks"/>
    <dgm:cxn modelId="{38F9A289-67D5-4A8D-A69B-D5BFBC426413}" type="presOf" srcId="{4E3A922C-9E66-4DAE-BE2D-50AA7D9D2880}" destId="{27852E3E-E328-4B8F-925C-08CD4C25A8D1}" srcOrd="0" destOrd="0" presId="urn:microsoft.com/office/officeart/2008/layout/TitledPictureBlocks"/>
    <dgm:cxn modelId="{9E08F193-A4F3-4F4B-A898-628C56A9E079}" type="presOf" srcId="{1B473A7E-D0D3-4B64-BD3C-7E231F283291}" destId="{0EAB491A-CB10-4FCA-A61E-3935B73CC51B}" srcOrd="0" destOrd="0" presId="urn:microsoft.com/office/officeart/2008/layout/TitledPictureBlocks"/>
    <dgm:cxn modelId="{B4E7B4B9-C5A8-4814-9483-07873207D007}" srcId="{5F6D7D71-157C-48DF-B619-96CF07427163}" destId="{C4C92A0C-B27D-40FE-9507-19CE73D671EF}" srcOrd="1" destOrd="0" parTransId="{6CD6059B-B9C0-4838-B83D-CAF56C89DE2E}" sibTransId="{C94CC2C2-CEBF-4610-A039-3377DA83CB27}"/>
    <dgm:cxn modelId="{5DD75FC4-CCF4-499E-84B3-4A6E714F5159}" type="presOf" srcId="{BF448DA8-8A93-4984-AC18-6C0D40601D78}" destId="{A9647149-B47E-430C-A9D9-4045B3D60814}" srcOrd="0" destOrd="0" presId="urn:microsoft.com/office/officeart/2008/layout/TitledPictureBlocks"/>
    <dgm:cxn modelId="{E8CE09E4-1A2D-4633-9626-F9340FDC6764}" type="presOf" srcId="{828BA3F2-7CF6-4531-8300-838A0ED72611}" destId="{0CE8F6C4-8587-4AEF-BC0C-A30A7510A704}" srcOrd="0" destOrd="0" presId="urn:microsoft.com/office/officeart/2008/layout/TitledPictureBlocks"/>
    <dgm:cxn modelId="{6AF9F3FB-D4BD-4AA1-A2D6-2BB3FF6EBE46}" srcId="{5F6D7D71-157C-48DF-B619-96CF07427163}" destId="{1B473A7E-D0D3-4B64-BD3C-7E231F283291}" srcOrd="2" destOrd="0" parTransId="{B1B1FE20-F65A-4427-A69F-3236A704113D}" sibTransId="{E5A5E934-D7D4-4AEB-9CD4-1B302BB9B251}"/>
    <dgm:cxn modelId="{383C7022-9332-4B8B-8C64-5693A238A7F7}" type="presParOf" srcId="{56559DD4-8F7E-457A-B1E7-DF221FF1EDCA}" destId="{D446297B-3D05-4AA7-BBC9-36BE4E3091E8}" srcOrd="0" destOrd="0" presId="urn:microsoft.com/office/officeart/2008/layout/TitledPictureBlocks"/>
    <dgm:cxn modelId="{7CD90D33-8010-4F67-AD01-BA9E50844519}" type="presParOf" srcId="{D446297B-3D05-4AA7-BBC9-36BE4E3091E8}" destId="{27852E3E-E328-4B8F-925C-08CD4C25A8D1}" srcOrd="0" destOrd="0" presId="urn:microsoft.com/office/officeart/2008/layout/TitledPictureBlocks"/>
    <dgm:cxn modelId="{4FCD89CB-B740-487A-BC97-97FEABE2D613}" type="presParOf" srcId="{D446297B-3D05-4AA7-BBC9-36BE4E3091E8}" destId="{68A15CE5-1445-49D6-A885-76528CBF363C}" srcOrd="1" destOrd="0" presId="urn:microsoft.com/office/officeart/2008/layout/TitledPictureBlocks"/>
    <dgm:cxn modelId="{FD50A283-2B20-4A52-9AE7-D6786499375A}" type="presParOf" srcId="{D446297B-3D05-4AA7-BBC9-36BE4E3091E8}" destId="{0CE8F6C4-8587-4AEF-BC0C-A30A7510A704}" srcOrd="2" destOrd="0" presId="urn:microsoft.com/office/officeart/2008/layout/TitledPictureBlocks"/>
    <dgm:cxn modelId="{8C1C84E3-9D16-4D50-8192-20FB204C368D}" type="presParOf" srcId="{56559DD4-8F7E-457A-B1E7-DF221FF1EDCA}" destId="{F12249CE-C12A-4AE6-9013-160AD22A610F}" srcOrd="1" destOrd="0" presId="urn:microsoft.com/office/officeart/2008/layout/TitledPictureBlocks"/>
    <dgm:cxn modelId="{EE29F62E-2F67-4A78-ADD7-D42BDBC0E782}" type="presParOf" srcId="{56559DD4-8F7E-457A-B1E7-DF221FF1EDCA}" destId="{6CD2D2DF-E43B-4979-B752-B24D6BA82F9C}" srcOrd="2" destOrd="0" presId="urn:microsoft.com/office/officeart/2008/layout/TitledPictureBlocks"/>
    <dgm:cxn modelId="{2A5FCAD3-B5CF-4366-82C4-4C310DFB9E7C}" type="presParOf" srcId="{6CD2D2DF-E43B-4979-B752-B24D6BA82F9C}" destId="{C6065B99-5A0C-495A-B9A7-B777D6E2BD4B}" srcOrd="0" destOrd="0" presId="urn:microsoft.com/office/officeart/2008/layout/TitledPictureBlocks"/>
    <dgm:cxn modelId="{147C9A32-F7A5-4D25-9068-1181EFDC42EB}" type="presParOf" srcId="{6CD2D2DF-E43B-4979-B752-B24D6BA82F9C}" destId="{10ACF71E-F158-4A68-A6EC-29798BA8D755}" srcOrd="1" destOrd="0" presId="urn:microsoft.com/office/officeart/2008/layout/TitledPictureBlocks"/>
    <dgm:cxn modelId="{B27B03D6-083F-4B54-A526-210CE4F2EADF}" type="presParOf" srcId="{6CD2D2DF-E43B-4979-B752-B24D6BA82F9C}" destId="{76AD7F4A-DF26-40E7-863F-66C5FCB55808}" srcOrd="2" destOrd="0" presId="urn:microsoft.com/office/officeart/2008/layout/TitledPictureBlocks"/>
    <dgm:cxn modelId="{677E24CB-94E6-4012-A580-D975C556DD0F}" type="presParOf" srcId="{56559DD4-8F7E-457A-B1E7-DF221FF1EDCA}" destId="{0AF20A39-0411-4730-BEF4-155F9A49070E}" srcOrd="3" destOrd="0" presId="urn:microsoft.com/office/officeart/2008/layout/TitledPictureBlocks"/>
    <dgm:cxn modelId="{3DE85435-1DE3-4233-AD99-28C3270688EA}" type="presParOf" srcId="{56559DD4-8F7E-457A-B1E7-DF221FF1EDCA}" destId="{6AF0C601-A623-49FE-91D6-3BC84A90DB87}" srcOrd="4" destOrd="0" presId="urn:microsoft.com/office/officeart/2008/layout/TitledPictureBlocks"/>
    <dgm:cxn modelId="{3068E6EA-38FC-4EAD-BD2E-A0D086A77EBB}" type="presParOf" srcId="{6AF0C601-A623-49FE-91D6-3BC84A90DB87}" destId="{0EAB491A-CB10-4FCA-A61E-3935B73CC51B}" srcOrd="0" destOrd="0" presId="urn:microsoft.com/office/officeart/2008/layout/TitledPictureBlocks"/>
    <dgm:cxn modelId="{10016C04-F10A-4802-A348-C5DFA407238C}" type="presParOf" srcId="{6AF0C601-A623-49FE-91D6-3BC84A90DB87}" destId="{9F6A9162-CF64-494A-8702-66BADF9B6C64}" srcOrd="1" destOrd="0" presId="urn:microsoft.com/office/officeart/2008/layout/TitledPictureBlocks"/>
    <dgm:cxn modelId="{DEA99B6D-394D-4AE8-9017-AB379E916B5E}" type="presParOf" srcId="{6AF0C601-A623-49FE-91D6-3BC84A90DB87}" destId="{A9647149-B47E-430C-A9D9-4045B3D60814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455344-9800-4D4E-A40C-E1C1FDAE696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F66F001-8EC5-4F99-B234-6B22324A9C71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Recebimento dos feedbacks</a:t>
          </a:r>
        </a:p>
      </dgm:t>
    </dgm:pt>
    <dgm:pt modelId="{526A7726-8783-44C3-A7B1-E3163CC80C29}" type="parTrans" cxnId="{6D86C5F6-C368-4193-8BE7-CA1E64C29A6D}">
      <dgm:prSet/>
      <dgm:spPr/>
      <dgm:t>
        <a:bodyPr/>
        <a:lstStyle/>
        <a:p>
          <a:endParaRPr lang="pt-BR"/>
        </a:p>
      </dgm:t>
    </dgm:pt>
    <dgm:pt modelId="{AE9912FA-AE91-4E83-BF99-20FEFAA7A731}" type="sibTrans" cxnId="{6D86C5F6-C368-4193-8BE7-CA1E64C29A6D}">
      <dgm:prSet/>
      <dgm:spPr/>
      <dgm:t>
        <a:bodyPr/>
        <a:lstStyle/>
        <a:p>
          <a:endParaRPr lang="pt-BR"/>
        </a:p>
      </dgm:t>
    </dgm:pt>
    <dgm:pt modelId="{A4C536F1-6D13-4909-A657-9D94F445B415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Registro dos problemas</a:t>
          </a:r>
        </a:p>
      </dgm:t>
    </dgm:pt>
    <dgm:pt modelId="{6A0BCE40-EE27-4E3B-9520-DF2540FF9CB9}" type="parTrans" cxnId="{52B5CDF4-AF83-442F-B201-99E35337E04E}">
      <dgm:prSet/>
      <dgm:spPr/>
      <dgm:t>
        <a:bodyPr/>
        <a:lstStyle/>
        <a:p>
          <a:endParaRPr lang="pt-BR"/>
        </a:p>
      </dgm:t>
    </dgm:pt>
    <dgm:pt modelId="{DF7E488F-60D4-4426-9097-C11C9D99A232}" type="sibTrans" cxnId="{52B5CDF4-AF83-442F-B201-99E35337E04E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EF2EED65-E3AA-406B-9802-07225179EB27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Implementação de melhorias contínuas</a:t>
          </a:r>
        </a:p>
      </dgm:t>
    </dgm:pt>
    <dgm:pt modelId="{39F1607C-FC1B-4960-8989-15406DC15913}" type="parTrans" cxnId="{BB38700C-8180-4818-BEB1-72E887C8F4D5}">
      <dgm:prSet/>
      <dgm:spPr/>
      <dgm:t>
        <a:bodyPr/>
        <a:lstStyle/>
        <a:p>
          <a:endParaRPr lang="pt-BR"/>
        </a:p>
      </dgm:t>
    </dgm:pt>
    <dgm:pt modelId="{D898A1BB-0362-4DEE-9176-407125E6D8E4}" type="sibTrans" cxnId="{BB38700C-8180-4818-BEB1-72E887C8F4D5}">
      <dgm:prSet/>
      <dgm:spPr/>
      <dgm:t>
        <a:bodyPr/>
        <a:lstStyle/>
        <a:p>
          <a:endParaRPr lang="pt-BR"/>
        </a:p>
      </dgm:t>
    </dgm:pt>
    <dgm:pt modelId="{A2E994DA-0172-4398-8989-8F844186EB29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Retorno  Interface com o usuário</a:t>
          </a:r>
        </a:p>
      </dgm:t>
    </dgm:pt>
    <dgm:pt modelId="{98297352-8F28-4BB0-A692-611C351CDFD0}" type="parTrans" cxnId="{C12E2BB9-EFA3-48ED-A3B4-41DA68B86B37}">
      <dgm:prSet/>
      <dgm:spPr/>
      <dgm:t>
        <a:bodyPr/>
        <a:lstStyle/>
        <a:p>
          <a:endParaRPr lang="pt-BR"/>
        </a:p>
      </dgm:t>
    </dgm:pt>
    <dgm:pt modelId="{409B5AB3-49FF-4600-A8AF-F3144E38983B}" type="sibTrans" cxnId="{C12E2BB9-EFA3-48ED-A3B4-41DA68B86B37}">
      <dgm:prSet/>
      <dgm:spPr/>
      <dgm:t>
        <a:bodyPr/>
        <a:lstStyle/>
        <a:p>
          <a:endParaRPr lang="pt-BR"/>
        </a:p>
      </dgm:t>
    </dgm:pt>
    <dgm:pt modelId="{6421F224-3F33-4D0B-9E20-03CB0616EFB0}" type="pres">
      <dgm:prSet presAssocID="{31455344-9800-4D4E-A40C-E1C1FDAE6968}" presName="cycle" presStyleCnt="0">
        <dgm:presLayoutVars>
          <dgm:dir/>
          <dgm:resizeHandles val="exact"/>
        </dgm:presLayoutVars>
      </dgm:prSet>
      <dgm:spPr/>
    </dgm:pt>
    <dgm:pt modelId="{A4B03AA2-DD8A-441F-BB85-788BE3B8AB71}" type="pres">
      <dgm:prSet presAssocID="{4F66F001-8EC5-4F99-B234-6B22324A9C71}" presName="node" presStyleLbl="node1" presStyleIdx="0" presStyleCnt="4" custScaleX="123347" custScaleY="112482" custRadScaleRad="85530" custRadScaleInc="-2181">
        <dgm:presLayoutVars>
          <dgm:bulletEnabled val="1"/>
        </dgm:presLayoutVars>
      </dgm:prSet>
      <dgm:spPr/>
    </dgm:pt>
    <dgm:pt modelId="{1B5D652A-4744-4C07-8FC0-43BF6B6145C1}" type="pres">
      <dgm:prSet presAssocID="{4F66F001-8EC5-4F99-B234-6B22324A9C71}" presName="spNode" presStyleCnt="0"/>
      <dgm:spPr/>
    </dgm:pt>
    <dgm:pt modelId="{9D09C64C-D6FF-48BF-919F-8FDD6C34BD7A}" type="pres">
      <dgm:prSet presAssocID="{AE9912FA-AE91-4E83-BF99-20FEFAA7A731}" presName="sibTrans" presStyleLbl="sibTrans1D1" presStyleIdx="0" presStyleCnt="4"/>
      <dgm:spPr/>
    </dgm:pt>
    <dgm:pt modelId="{A717E58D-792D-4F9B-BC67-FF6A73997709}" type="pres">
      <dgm:prSet presAssocID="{A4C536F1-6D13-4909-A657-9D94F445B415}" presName="node" presStyleLbl="node1" presStyleIdx="1" presStyleCnt="4" custScaleX="118411" custScaleY="105269" custRadScaleRad="181055" custRadScaleInc="2922">
        <dgm:presLayoutVars>
          <dgm:bulletEnabled val="1"/>
        </dgm:presLayoutVars>
      </dgm:prSet>
      <dgm:spPr/>
    </dgm:pt>
    <dgm:pt modelId="{C9BC00EC-DF15-4F03-A377-644F6C02ECC1}" type="pres">
      <dgm:prSet presAssocID="{A4C536F1-6D13-4909-A657-9D94F445B415}" presName="spNode" presStyleCnt="0"/>
      <dgm:spPr/>
    </dgm:pt>
    <dgm:pt modelId="{A0CA3D94-98A1-4C56-B1D1-F593362A4F6C}" type="pres">
      <dgm:prSet presAssocID="{DF7E488F-60D4-4426-9097-C11C9D99A232}" presName="sibTrans" presStyleLbl="sibTrans1D1" presStyleIdx="1" presStyleCnt="4"/>
      <dgm:spPr/>
    </dgm:pt>
    <dgm:pt modelId="{A861AE3B-B6FE-48A8-BEF2-EF38DDE34C20}" type="pres">
      <dgm:prSet presAssocID="{EF2EED65-E3AA-406B-9802-07225179EB27}" presName="node" presStyleLbl="node1" presStyleIdx="2" presStyleCnt="4" custScaleX="144801" custScaleY="119678" custRadScaleRad="83722" custRadScaleInc="-8617">
        <dgm:presLayoutVars>
          <dgm:bulletEnabled val="1"/>
        </dgm:presLayoutVars>
      </dgm:prSet>
      <dgm:spPr/>
    </dgm:pt>
    <dgm:pt modelId="{24C7B9DA-F4ED-4D65-B12B-55CE0A42F784}" type="pres">
      <dgm:prSet presAssocID="{EF2EED65-E3AA-406B-9802-07225179EB27}" presName="spNode" presStyleCnt="0"/>
      <dgm:spPr/>
    </dgm:pt>
    <dgm:pt modelId="{89AE1440-308F-42F2-BBA1-0539F0A546C9}" type="pres">
      <dgm:prSet presAssocID="{D898A1BB-0362-4DEE-9176-407125E6D8E4}" presName="sibTrans" presStyleLbl="sibTrans1D1" presStyleIdx="2" presStyleCnt="4"/>
      <dgm:spPr/>
    </dgm:pt>
    <dgm:pt modelId="{51C667FA-B295-475F-926F-0DD484EDC668}" type="pres">
      <dgm:prSet presAssocID="{A2E994DA-0172-4398-8989-8F844186EB29}" presName="node" presStyleLbl="node1" presStyleIdx="3" presStyleCnt="4" custScaleX="122603" custScaleY="112447" custRadScaleRad="180282" custRadScaleInc="33">
        <dgm:presLayoutVars>
          <dgm:bulletEnabled val="1"/>
        </dgm:presLayoutVars>
      </dgm:prSet>
      <dgm:spPr/>
    </dgm:pt>
    <dgm:pt modelId="{E1C73C54-D97F-4330-86E0-74DE34746DD6}" type="pres">
      <dgm:prSet presAssocID="{A2E994DA-0172-4398-8989-8F844186EB29}" presName="spNode" presStyleCnt="0"/>
      <dgm:spPr/>
    </dgm:pt>
    <dgm:pt modelId="{F65C14CF-6AF3-48AF-BCD1-C326ADEF3D57}" type="pres">
      <dgm:prSet presAssocID="{409B5AB3-49FF-4600-A8AF-F3144E38983B}" presName="sibTrans" presStyleLbl="sibTrans1D1" presStyleIdx="3" presStyleCnt="4"/>
      <dgm:spPr/>
    </dgm:pt>
  </dgm:ptLst>
  <dgm:cxnLst>
    <dgm:cxn modelId="{CD78A605-D3F2-468E-B711-8BE47AAF7F1E}" type="presOf" srcId="{DF7E488F-60D4-4426-9097-C11C9D99A232}" destId="{A0CA3D94-98A1-4C56-B1D1-F593362A4F6C}" srcOrd="0" destOrd="0" presId="urn:microsoft.com/office/officeart/2005/8/layout/cycle5"/>
    <dgm:cxn modelId="{BB38700C-8180-4818-BEB1-72E887C8F4D5}" srcId="{31455344-9800-4D4E-A40C-E1C1FDAE6968}" destId="{EF2EED65-E3AA-406B-9802-07225179EB27}" srcOrd="2" destOrd="0" parTransId="{39F1607C-FC1B-4960-8989-15406DC15913}" sibTransId="{D898A1BB-0362-4DEE-9176-407125E6D8E4}"/>
    <dgm:cxn modelId="{5A79992B-FA2D-454F-8E05-93F796F13C48}" type="presOf" srcId="{EF2EED65-E3AA-406B-9802-07225179EB27}" destId="{A861AE3B-B6FE-48A8-BEF2-EF38DDE34C20}" srcOrd="0" destOrd="0" presId="urn:microsoft.com/office/officeart/2005/8/layout/cycle5"/>
    <dgm:cxn modelId="{43D5D336-7CEA-4ACB-B733-6E9D89BA1DAB}" type="presOf" srcId="{A2E994DA-0172-4398-8989-8F844186EB29}" destId="{51C667FA-B295-475F-926F-0DD484EDC668}" srcOrd="0" destOrd="0" presId="urn:microsoft.com/office/officeart/2005/8/layout/cycle5"/>
    <dgm:cxn modelId="{09D32472-2EAD-4C0A-BE86-A5656C95E601}" type="presOf" srcId="{31455344-9800-4D4E-A40C-E1C1FDAE6968}" destId="{6421F224-3F33-4D0B-9E20-03CB0616EFB0}" srcOrd="0" destOrd="0" presId="urn:microsoft.com/office/officeart/2005/8/layout/cycle5"/>
    <dgm:cxn modelId="{D7441456-B7E5-4A28-BCAC-C2ACB9000C32}" type="presOf" srcId="{A4C536F1-6D13-4909-A657-9D94F445B415}" destId="{A717E58D-792D-4F9B-BC67-FF6A73997709}" srcOrd="0" destOrd="0" presId="urn:microsoft.com/office/officeart/2005/8/layout/cycle5"/>
    <dgm:cxn modelId="{F1E6957D-FB53-4081-AAC3-2C0BA4D73F08}" type="presOf" srcId="{D898A1BB-0362-4DEE-9176-407125E6D8E4}" destId="{89AE1440-308F-42F2-BBA1-0539F0A546C9}" srcOrd="0" destOrd="0" presId="urn:microsoft.com/office/officeart/2005/8/layout/cycle5"/>
    <dgm:cxn modelId="{C12E2BB9-EFA3-48ED-A3B4-41DA68B86B37}" srcId="{31455344-9800-4D4E-A40C-E1C1FDAE6968}" destId="{A2E994DA-0172-4398-8989-8F844186EB29}" srcOrd="3" destOrd="0" parTransId="{98297352-8F28-4BB0-A692-611C351CDFD0}" sibTransId="{409B5AB3-49FF-4600-A8AF-F3144E38983B}"/>
    <dgm:cxn modelId="{37F3A6C3-DE8F-4206-91F7-2A82EAAC189B}" type="presOf" srcId="{AE9912FA-AE91-4E83-BF99-20FEFAA7A731}" destId="{9D09C64C-D6FF-48BF-919F-8FDD6C34BD7A}" srcOrd="0" destOrd="0" presId="urn:microsoft.com/office/officeart/2005/8/layout/cycle5"/>
    <dgm:cxn modelId="{3269ADEA-AFC7-469A-B5FA-F6FECB699125}" type="presOf" srcId="{4F66F001-8EC5-4F99-B234-6B22324A9C71}" destId="{A4B03AA2-DD8A-441F-BB85-788BE3B8AB71}" srcOrd="0" destOrd="0" presId="urn:microsoft.com/office/officeart/2005/8/layout/cycle5"/>
    <dgm:cxn modelId="{52B5CDF4-AF83-442F-B201-99E35337E04E}" srcId="{31455344-9800-4D4E-A40C-E1C1FDAE6968}" destId="{A4C536F1-6D13-4909-A657-9D94F445B415}" srcOrd="1" destOrd="0" parTransId="{6A0BCE40-EE27-4E3B-9520-DF2540FF9CB9}" sibTransId="{DF7E488F-60D4-4426-9097-C11C9D99A232}"/>
    <dgm:cxn modelId="{6D86C5F6-C368-4193-8BE7-CA1E64C29A6D}" srcId="{31455344-9800-4D4E-A40C-E1C1FDAE6968}" destId="{4F66F001-8EC5-4F99-B234-6B22324A9C71}" srcOrd="0" destOrd="0" parTransId="{526A7726-8783-44C3-A7B1-E3163CC80C29}" sibTransId="{AE9912FA-AE91-4E83-BF99-20FEFAA7A731}"/>
    <dgm:cxn modelId="{56BC56FE-2A0E-44D3-B80C-75072B7E5E36}" type="presOf" srcId="{409B5AB3-49FF-4600-A8AF-F3144E38983B}" destId="{F65C14CF-6AF3-48AF-BCD1-C326ADEF3D57}" srcOrd="0" destOrd="0" presId="urn:microsoft.com/office/officeart/2005/8/layout/cycle5"/>
    <dgm:cxn modelId="{D81EC969-FCE4-468A-BC49-21D5821201C4}" type="presParOf" srcId="{6421F224-3F33-4D0B-9E20-03CB0616EFB0}" destId="{A4B03AA2-DD8A-441F-BB85-788BE3B8AB71}" srcOrd="0" destOrd="0" presId="urn:microsoft.com/office/officeart/2005/8/layout/cycle5"/>
    <dgm:cxn modelId="{1CE421C7-1244-4232-AD05-76A6756E7762}" type="presParOf" srcId="{6421F224-3F33-4D0B-9E20-03CB0616EFB0}" destId="{1B5D652A-4744-4C07-8FC0-43BF6B6145C1}" srcOrd="1" destOrd="0" presId="urn:microsoft.com/office/officeart/2005/8/layout/cycle5"/>
    <dgm:cxn modelId="{91294633-B033-4C5B-A709-1A762EB7DCF9}" type="presParOf" srcId="{6421F224-3F33-4D0B-9E20-03CB0616EFB0}" destId="{9D09C64C-D6FF-48BF-919F-8FDD6C34BD7A}" srcOrd="2" destOrd="0" presId="urn:microsoft.com/office/officeart/2005/8/layout/cycle5"/>
    <dgm:cxn modelId="{1524C485-D17C-412E-9042-354EE68E9C89}" type="presParOf" srcId="{6421F224-3F33-4D0B-9E20-03CB0616EFB0}" destId="{A717E58D-792D-4F9B-BC67-FF6A73997709}" srcOrd="3" destOrd="0" presId="urn:microsoft.com/office/officeart/2005/8/layout/cycle5"/>
    <dgm:cxn modelId="{F6733503-78B5-4D99-AFAD-020FDC5D1C3A}" type="presParOf" srcId="{6421F224-3F33-4D0B-9E20-03CB0616EFB0}" destId="{C9BC00EC-DF15-4F03-A377-644F6C02ECC1}" srcOrd="4" destOrd="0" presId="urn:microsoft.com/office/officeart/2005/8/layout/cycle5"/>
    <dgm:cxn modelId="{B52F6E5F-0B94-4FB7-A2EE-45B01567B766}" type="presParOf" srcId="{6421F224-3F33-4D0B-9E20-03CB0616EFB0}" destId="{A0CA3D94-98A1-4C56-B1D1-F593362A4F6C}" srcOrd="5" destOrd="0" presId="urn:microsoft.com/office/officeart/2005/8/layout/cycle5"/>
    <dgm:cxn modelId="{95D200C2-EBFA-4881-A191-8D370C1FF54C}" type="presParOf" srcId="{6421F224-3F33-4D0B-9E20-03CB0616EFB0}" destId="{A861AE3B-B6FE-48A8-BEF2-EF38DDE34C20}" srcOrd="6" destOrd="0" presId="urn:microsoft.com/office/officeart/2005/8/layout/cycle5"/>
    <dgm:cxn modelId="{2A5A24D1-64AC-4684-8DEF-FC61240AC123}" type="presParOf" srcId="{6421F224-3F33-4D0B-9E20-03CB0616EFB0}" destId="{24C7B9DA-F4ED-4D65-B12B-55CE0A42F784}" srcOrd="7" destOrd="0" presId="urn:microsoft.com/office/officeart/2005/8/layout/cycle5"/>
    <dgm:cxn modelId="{C3983E24-0EC4-468C-B1D4-1AD71A4C515A}" type="presParOf" srcId="{6421F224-3F33-4D0B-9E20-03CB0616EFB0}" destId="{89AE1440-308F-42F2-BBA1-0539F0A546C9}" srcOrd="8" destOrd="0" presId="urn:microsoft.com/office/officeart/2005/8/layout/cycle5"/>
    <dgm:cxn modelId="{1B7310FE-B4D8-43B7-B40C-2BE331BF3611}" type="presParOf" srcId="{6421F224-3F33-4D0B-9E20-03CB0616EFB0}" destId="{51C667FA-B295-475F-926F-0DD484EDC668}" srcOrd="9" destOrd="0" presId="urn:microsoft.com/office/officeart/2005/8/layout/cycle5"/>
    <dgm:cxn modelId="{F2973738-DFCB-4096-85B7-C2C6B952B909}" type="presParOf" srcId="{6421F224-3F33-4D0B-9E20-03CB0616EFB0}" destId="{E1C73C54-D97F-4330-86E0-74DE34746DD6}" srcOrd="10" destOrd="0" presId="urn:microsoft.com/office/officeart/2005/8/layout/cycle5"/>
    <dgm:cxn modelId="{37DBF594-34B4-4EA4-862A-0A10399BBF5E}" type="presParOf" srcId="{6421F224-3F33-4D0B-9E20-03CB0616EFB0}" destId="{F65C14CF-6AF3-48AF-BCD1-C326ADEF3D57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55BE2-29F1-4FDE-821E-727DCC9738E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66EC053-B5E1-4438-9889-E6E2B85600F0}" type="pres">
      <dgm:prSet presAssocID="{66A55BE2-29F1-4FDE-821E-727DCC9738EE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BF3AC87F-3FFB-4746-9D85-1EDF16863FD9}" type="presOf" srcId="{66A55BE2-29F1-4FDE-821E-727DCC9738EE}" destId="{266EC053-B5E1-4438-9889-E6E2B85600F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C9B1D-058F-4B73-9132-EE510194343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486029C-944F-4DA4-9ECE-17ECC003099D}">
      <dgm:prSet phldrT="[Texto]" custT="1"/>
      <dgm:spPr/>
      <dgm:t>
        <a:bodyPr/>
        <a:lstStyle/>
        <a:p>
          <a:r>
            <a:rPr lang="pt-BR" sz="3200" dirty="0">
              <a:latin typeface="Arial" panose="020B0604020202020204" pitchFamily="34" charset="0"/>
              <a:cs typeface="Arial" panose="020B0604020202020204" pitchFamily="34" charset="0"/>
            </a:rPr>
            <a:t>Confirmação do problema</a:t>
          </a:r>
        </a:p>
      </dgm:t>
    </dgm:pt>
    <dgm:pt modelId="{40AF2576-5249-4A17-B154-3591C8920BD8}" type="parTrans" cxnId="{56497144-1C7C-4BD9-A0B5-1DCC9EAE6B9B}">
      <dgm:prSet/>
      <dgm:spPr/>
      <dgm:t>
        <a:bodyPr/>
        <a:lstStyle/>
        <a:p>
          <a:endParaRPr lang="pt-BR"/>
        </a:p>
      </dgm:t>
    </dgm:pt>
    <dgm:pt modelId="{BB2797F2-F03B-4DC9-8294-946CD3673813}" type="sibTrans" cxnId="{56497144-1C7C-4BD9-A0B5-1DCC9EAE6B9B}">
      <dgm:prSet/>
      <dgm:spPr/>
      <dgm:t>
        <a:bodyPr/>
        <a:lstStyle/>
        <a:p>
          <a:endParaRPr lang="pt-BR"/>
        </a:p>
      </dgm:t>
    </dgm:pt>
    <dgm:pt modelId="{7996A778-5ACC-48CA-8663-599999BD7C0F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Informações sobre próximos passos</a:t>
          </a:r>
        </a:p>
      </dgm:t>
    </dgm:pt>
    <dgm:pt modelId="{60C26B46-2C70-4D60-A35D-B8FE2314CE4D}" type="parTrans" cxnId="{998CCA73-A741-44B1-A1E7-CC74DFEA3EE2}">
      <dgm:prSet/>
      <dgm:spPr/>
      <dgm:t>
        <a:bodyPr/>
        <a:lstStyle/>
        <a:p>
          <a:endParaRPr lang="pt-BR"/>
        </a:p>
      </dgm:t>
    </dgm:pt>
    <dgm:pt modelId="{983E18B7-F127-4560-AEAC-F6320847B892}" type="sibTrans" cxnId="{998CCA73-A741-44B1-A1E7-CC74DFEA3EE2}">
      <dgm:prSet/>
      <dgm:spPr/>
      <dgm:t>
        <a:bodyPr/>
        <a:lstStyle/>
        <a:p>
          <a:endParaRPr lang="pt-BR"/>
        </a:p>
      </dgm:t>
    </dgm:pt>
    <dgm:pt modelId="{E2620AFE-BA00-4712-ADA4-83A45CC4A791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Tempo estimado para resolução</a:t>
          </a:r>
        </a:p>
      </dgm:t>
    </dgm:pt>
    <dgm:pt modelId="{C769AE04-2FDF-4966-A1C9-D69842DB4472}" type="parTrans" cxnId="{397DD680-965D-4B8F-96D1-0A7A94316946}">
      <dgm:prSet/>
      <dgm:spPr/>
      <dgm:t>
        <a:bodyPr/>
        <a:lstStyle/>
        <a:p>
          <a:endParaRPr lang="pt-BR"/>
        </a:p>
      </dgm:t>
    </dgm:pt>
    <dgm:pt modelId="{3F1C4FA6-3ED5-4C4C-9816-6D786E508779}" type="sibTrans" cxnId="{397DD680-965D-4B8F-96D1-0A7A94316946}">
      <dgm:prSet/>
      <dgm:spPr/>
      <dgm:t>
        <a:bodyPr/>
        <a:lstStyle/>
        <a:p>
          <a:endParaRPr lang="pt-BR"/>
        </a:p>
      </dgm:t>
    </dgm:pt>
    <dgm:pt modelId="{82C4DE1C-9ACD-485A-A36F-CE816AC65665}">
      <dgm:prSet phldrT="[Texto]" custT="1"/>
      <dgm:spPr/>
      <dgm:t>
        <a:bodyPr/>
        <a:lstStyle/>
        <a:p>
          <a:r>
            <a:rPr lang="pt-BR" sz="3200" dirty="0">
              <a:latin typeface="Arial" panose="020B0604020202020204" pitchFamily="34" charset="0"/>
              <a:cs typeface="Arial" panose="020B0604020202020204" pitchFamily="34" charset="0"/>
            </a:rPr>
            <a:t>Sugestões temporárias ou alternativas</a:t>
          </a:r>
        </a:p>
      </dgm:t>
    </dgm:pt>
    <dgm:pt modelId="{BFAB8FF7-0C2C-4D04-B365-DD0633500AE6}" type="parTrans" cxnId="{FA2708A5-958A-493E-AC44-C2A9BEB6AD2D}">
      <dgm:prSet/>
      <dgm:spPr/>
      <dgm:t>
        <a:bodyPr/>
        <a:lstStyle/>
        <a:p>
          <a:endParaRPr lang="pt-BR"/>
        </a:p>
      </dgm:t>
    </dgm:pt>
    <dgm:pt modelId="{8D871245-863C-4CFF-B1FA-CBBC81F401E3}" type="sibTrans" cxnId="{FA2708A5-958A-493E-AC44-C2A9BEB6AD2D}">
      <dgm:prSet/>
      <dgm:spPr/>
      <dgm:t>
        <a:bodyPr/>
        <a:lstStyle/>
        <a:p>
          <a:endParaRPr lang="pt-BR"/>
        </a:p>
      </dgm:t>
    </dgm:pt>
    <dgm:pt modelId="{87C1764A-B7D3-41D2-900D-2308AD38EE4C}" type="pres">
      <dgm:prSet presAssocID="{F6FC9B1D-058F-4B73-9132-EE5101943436}" presName="outerComposite" presStyleCnt="0">
        <dgm:presLayoutVars>
          <dgm:chMax val="5"/>
          <dgm:dir/>
          <dgm:resizeHandles val="exact"/>
        </dgm:presLayoutVars>
      </dgm:prSet>
      <dgm:spPr/>
    </dgm:pt>
    <dgm:pt modelId="{AFB01633-E074-4EF4-8187-9CD118D11F28}" type="pres">
      <dgm:prSet presAssocID="{F6FC9B1D-058F-4B73-9132-EE5101943436}" presName="dummyMaxCanvas" presStyleCnt="0">
        <dgm:presLayoutVars/>
      </dgm:prSet>
      <dgm:spPr/>
    </dgm:pt>
    <dgm:pt modelId="{66948726-3D6E-4BD7-8D78-101F25D56F8D}" type="pres">
      <dgm:prSet presAssocID="{F6FC9B1D-058F-4B73-9132-EE5101943436}" presName="FourNodes_1" presStyleLbl="node1" presStyleIdx="0" presStyleCnt="4">
        <dgm:presLayoutVars>
          <dgm:bulletEnabled val="1"/>
        </dgm:presLayoutVars>
      </dgm:prSet>
      <dgm:spPr/>
    </dgm:pt>
    <dgm:pt modelId="{89804584-B397-4F65-9EDE-CAD81969CF73}" type="pres">
      <dgm:prSet presAssocID="{F6FC9B1D-058F-4B73-9132-EE5101943436}" presName="FourNodes_2" presStyleLbl="node1" presStyleIdx="1" presStyleCnt="4">
        <dgm:presLayoutVars>
          <dgm:bulletEnabled val="1"/>
        </dgm:presLayoutVars>
      </dgm:prSet>
      <dgm:spPr/>
    </dgm:pt>
    <dgm:pt modelId="{C610BCA3-8B1C-437C-92FC-4C0A02D390FA}" type="pres">
      <dgm:prSet presAssocID="{F6FC9B1D-058F-4B73-9132-EE5101943436}" presName="FourNodes_3" presStyleLbl="node1" presStyleIdx="2" presStyleCnt="4">
        <dgm:presLayoutVars>
          <dgm:bulletEnabled val="1"/>
        </dgm:presLayoutVars>
      </dgm:prSet>
      <dgm:spPr/>
    </dgm:pt>
    <dgm:pt modelId="{5D10F7B3-2B0A-495E-B9A2-12255C5FA7A5}" type="pres">
      <dgm:prSet presAssocID="{F6FC9B1D-058F-4B73-9132-EE5101943436}" presName="FourNodes_4" presStyleLbl="node1" presStyleIdx="3" presStyleCnt="4" custScaleX="102590">
        <dgm:presLayoutVars>
          <dgm:bulletEnabled val="1"/>
        </dgm:presLayoutVars>
      </dgm:prSet>
      <dgm:spPr/>
    </dgm:pt>
    <dgm:pt modelId="{A95EDCB7-D723-4722-8C24-67C275531BDC}" type="pres">
      <dgm:prSet presAssocID="{F6FC9B1D-058F-4B73-9132-EE5101943436}" presName="FourConn_1-2" presStyleLbl="fgAccFollowNode1" presStyleIdx="0" presStyleCnt="3">
        <dgm:presLayoutVars>
          <dgm:bulletEnabled val="1"/>
        </dgm:presLayoutVars>
      </dgm:prSet>
      <dgm:spPr/>
    </dgm:pt>
    <dgm:pt modelId="{8C8CFD58-755C-46EF-A4D5-D206C0959455}" type="pres">
      <dgm:prSet presAssocID="{F6FC9B1D-058F-4B73-9132-EE5101943436}" presName="FourConn_2-3" presStyleLbl="fgAccFollowNode1" presStyleIdx="1" presStyleCnt="3">
        <dgm:presLayoutVars>
          <dgm:bulletEnabled val="1"/>
        </dgm:presLayoutVars>
      </dgm:prSet>
      <dgm:spPr/>
    </dgm:pt>
    <dgm:pt modelId="{0A2454CC-A586-4BED-89DE-E3A8291A654C}" type="pres">
      <dgm:prSet presAssocID="{F6FC9B1D-058F-4B73-9132-EE5101943436}" presName="FourConn_3-4" presStyleLbl="fgAccFollowNode1" presStyleIdx="2" presStyleCnt="3">
        <dgm:presLayoutVars>
          <dgm:bulletEnabled val="1"/>
        </dgm:presLayoutVars>
      </dgm:prSet>
      <dgm:spPr/>
    </dgm:pt>
    <dgm:pt modelId="{BA472854-E483-400E-8188-2C997DD2F1C6}" type="pres">
      <dgm:prSet presAssocID="{F6FC9B1D-058F-4B73-9132-EE5101943436}" presName="FourNodes_1_text" presStyleLbl="node1" presStyleIdx="3" presStyleCnt="4">
        <dgm:presLayoutVars>
          <dgm:bulletEnabled val="1"/>
        </dgm:presLayoutVars>
      </dgm:prSet>
      <dgm:spPr/>
    </dgm:pt>
    <dgm:pt modelId="{000C447B-00F7-45F8-9D9F-6E9C58C4E605}" type="pres">
      <dgm:prSet presAssocID="{F6FC9B1D-058F-4B73-9132-EE5101943436}" presName="FourNodes_2_text" presStyleLbl="node1" presStyleIdx="3" presStyleCnt="4">
        <dgm:presLayoutVars>
          <dgm:bulletEnabled val="1"/>
        </dgm:presLayoutVars>
      </dgm:prSet>
      <dgm:spPr/>
    </dgm:pt>
    <dgm:pt modelId="{19651BBA-FF43-489F-ACD6-C2154B3F8694}" type="pres">
      <dgm:prSet presAssocID="{F6FC9B1D-058F-4B73-9132-EE5101943436}" presName="FourNodes_3_text" presStyleLbl="node1" presStyleIdx="3" presStyleCnt="4">
        <dgm:presLayoutVars>
          <dgm:bulletEnabled val="1"/>
        </dgm:presLayoutVars>
      </dgm:prSet>
      <dgm:spPr/>
    </dgm:pt>
    <dgm:pt modelId="{6EDB6114-3C57-4AB5-AD40-243E9785541A}" type="pres">
      <dgm:prSet presAssocID="{F6FC9B1D-058F-4B73-9132-EE510194343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78DC31A-D741-4A97-9703-0F1C11063BA6}" type="presOf" srcId="{7996A778-5ACC-48CA-8663-599999BD7C0F}" destId="{000C447B-00F7-45F8-9D9F-6E9C58C4E605}" srcOrd="1" destOrd="0" presId="urn:microsoft.com/office/officeart/2005/8/layout/vProcess5"/>
    <dgm:cxn modelId="{DF969730-88CF-42B3-9B7B-FFF239CEABE2}" type="presOf" srcId="{0486029C-944F-4DA4-9ECE-17ECC003099D}" destId="{BA472854-E483-400E-8188-2C997DD2F1C6}" srcOrd="1" destOrd="0" presId="urn:microsoft.com/office/officeart/2005/8/layout/vProcess5"/>
    <dgm:cxn modelId="{CCB32861-5D84-4E1D-B177-2964ACBB31AA}" type="presOf" srcId="{3F1C4FA6-3ED5-4C4C-9816-6D786E508779}" destId="{0A2454CC-A586-4BED-89DE-E3A8291A654C}" srcOrd="0" destOrd="0" presId="urn:microsoft.com/office/officeart/2005/8/layout/vProcess5"/>
    <dgm:cxn modelId="{56497144-1C7C-4BD9-A0B5-1DCC9EAE6B9B}" srcId="{F6FC9B1D-058F-4B73-9132-EE5101943436}" destId="{0486029C-944F-4DA4-9ECE-17ECC003099D}" srcOrd="0" destOrd="0" parTransId="{40AF2576-5249-4A17-B154-3591C8920BD8}" sibTransId="{BB2797F2-F03B-4DC9-8294-946CD3673813}"/>
    <dgm:cxn modelId="{99795D6A-7723-43D5-B4CB-EBAAF103CE61}" type="presOf" srcId="{E2620AFE-BA00-4712-ADA4-83A45CC4A791}" destId="{C610BCA3-8B1C-437C-92FC-4C0A02D390FA}" srcOrd="0" destOrd="0" presId="urn:microsoft.com/office/officeart/2005/8/layout/vProcess5"/>
    <dgm:cxn modelId="{998CCA73-A741-44B1-A1E7-CC74DFEA3EE2}" srcId="{F6FC9B1D-058F-4B73-9132-EE5101943436}" destId="{7996A778-5ACC-48CA-8663-599999BD7C0F}" srcOrd="1" destOrd="0" parTransId="{60C26B46-2C70-4D60-A35D-B8FE2314CE4D}" sibTransId="{983E18B7-F127-4560-AEAC-F6320847B892}"/>
    <dgm:cxn modelId="{E4A34255-0ACE-4550-96F7-CADA8A0ED1C3}" type="presOf" srcId="{983E18B7-F127-4560-AEAC-F6320847B892}" destId="{8C8CFD58-755C-46EF-A4D5-D206C0959455}" srcOrd="0" destOrd="0" presId="urn:microsoft.com/office/officeart/2005/8/layout/vProcess5"/>
    <dgm:cxn modelId="{5C080C80-930F-4134-9BB7-840589E12069}" type="presOf" srcId="{7996A778-5ACC-48CA-8663-599999BD7C0F}" destId="{89804584-B397-4F65-9EDE-CAD81969CF73}" srcOrd="0" destOrd="0" presId="urn:microsoft.com/office/officeart/2005/8/layout/vProcess5"/>
    <dgm:cxn modelId="{397DD680-965D-4B8F-96D1-0A7A94316946}" srcId="{F6FC9B1D-058F-4B73-9132-EE5101943436}" destId="{E2620AFE-BA00-4712-ADA4-83A45CC4A791}" srcOrd="2" destOrd="0" parTransId="{C769AE04-2FDF-4966-A1C9-D69842DB4472}" sibTransId="{3F1C4FA6-3ED5-4C4C-9816-6D786E508779}"/>
    <dgm:cxn modelId="{CAB4C588-58EE-48A7-82A3-F59269045D13}" type="presOf" srcId="{82C4DE1C-9ACD-485A-A36F-CE816AC65665}" destId="{5D10F7B3-2B0A-495E-B9A2-12255C5FA7A5}" srcOrd="0" destOrd="0" presId="urn:microsoft.com/office/officeart/2005/8/layout/vProcess5"/>
    <dgm:cxn modelId="{35B1909F-397B-4573-9317-8E12A91A5C67}" type="presOf" srcId="{E2620AFE-BA00-4712-ADA4-83A45CC4A791}" destId="{19651BBA-FF43-489F-ACD6-C2154B3F8694}" srcOrd="1" destOrd="0" presId="urn:microsoft.com/office/officeart/2005/8/layout/vProcess5"/>
    <dgm:cxn modelId="{FA2708A5-958A-493E-AC44-C2A9BEB6AD2D}" srcId="{F6FC9B1D-058F-4B73-9132-EE5101943436}" destId="{82C4DE1C-9ACD-485A-A36F-CE816AC65665}" srcOrd="3" destOrd="0" parTransId="{BFAB8FF7-0C2C-4D04-B365-DD0633500AE6}" sibTransId="{8D871245-863C-4CFF-B1FA-CBBC81F401E3}"/>
    <dgm:cxn modelId="{382607B9-486A-4EB1-8AAD-ADEA01C259E1}" type="presOf" srcId="{82C4DE1C-9ACD-485A-A36F-CE816AC65665}" destId="{6EDB6114-3C57-4AB5-AD40-243E9785541A}" srcOrd="1" destOrd="0" presId="urn:microsoft.com/office/officeart/2005/8/layout/vProcess5"/>
    <dgm:cxn modelId="{4705ACBC-848E-4D21-ACF7-18AE1F50A1F6}" type="presOf" srcId="{BB2797F2-F03B-4DC9-8294-946CD3673813}" destId="{A95EDCB7-D723-4722-8C24-67C275531BDC}" srcOrd="0" destOrd="0" presId="urn:microsoft.com/office/officeart/2005/8/layout/vProcess5"/>
    <dgm:cxn modelId="{57F659D0-FC0C-42F6-A697-B50248AB0E7A}" type="presOf" srcId="{F6FC9B1D-058F-4B73-9132-EE5101943436}" destId="{87C1764A-B7D3-41D2-900D-2308AD38EE4C}" srcOrd="0" destOrd="0" presId="urn:microsoft.com/office/officeart/2005/8/layout/vProcess5"/>
    <dgm:cxn modelId="{BA90B8D0-B846-41E6-9BA3-B9C913B87E71}" type="presOf" srcId="{0486029C-944F-4DA4-9ECE-17ECC003099D}" destId="{66948726-3D6E-4BD7-8D78-101F25D56F8D}" srcOrd="0" destOrd="0" presId="urn:microsoft.com/office/officeart/2005/8/layout/vProcess5"/>
    <dgm:cxn modelId="{68F41A56-0212-441F-90E0-5A02B9036633}" type="presParOf" srcId="{87C1764A-B7D3-41D2-900D-2308AD38EE4C}" destId="{AFB01633-E074-4EF4-8187-9CD118D11F28}" srcOrd="0" destOrd="0" presId="urn:microsoft.com/office/officeart/2005/8/layout/vProcess5"/>
    <dgm:cxn modelId="{EBC298E7-B3DD-4CB9-8AF9-09950CA9634F}" type="presParOf" srcId="{87C1764A-B7D3-41D2-900D-2308AD38EE4C}" destId="{66948726-3D6E-4BD7-8D78-101F25D56F8D}" srcOrd="1" destOrd="0" presId="urn:microsoft.com/office/officeart/2005/8/layout/vProcess5"/>
    <dgm:cxn modelId="{3AB30583-0E9A-413A-9765-BE05356C845E}" type="presParOf" srcId="{87C1764A-B7D3-41D2-900D-2308AD38EE4C}" destId="{89804584-B397-4F65-9EDE-CAD81969CF73}" srcOrd="2" destOrd="0" presId="urn:microsoft.com/office/officeart/2005/8/layout/vProcess5"/>
    <dgm:cxn modelId="{3E9F6049-B10E-437D-80A0-F2DCF0784F29}" type="presParOf" srcId="{87C1764A-B7D3-41D2-900D-2308AD38EE4C}" destId="{C610BCA3-8B1C-437C-92FC-4C0A02D390FA}" srcOrd="3" destOrd="0" presId="urn:microsoft.com/office/officeart/2005/8/layout/vProcess5"/>
    <dgm:cxn modelId="{5F0D3211-4D3E-4BBD-AE08-D6603728A98D}" type="presParOf" srcId="{87C1764A-B7D3-41D2-900D-2308AD38EE4C}" destId="{5D10F7B3-2B0A-495E-B9A2-12255C5FA7A5}" srcOrd="4" destOrd="0" presId="urn:microsoft.com/office/officeart/2005/8/layout/vProcess5"/>
    <dgm:cxn modelId="{9A06EF50-FF81-4089-821B-841B554B0B09}" type="presParOf" srcId="{87C1764A-B7D3-41D2-900D-2308AD38EE4C}" destId="{A95EDCB7-D723-4722-8C24-67C275531BDC}" srcOrd="5" destOrd="0" presId="urn:microsoft.com/office/officeart/2005/8/layout/vProcess5"/>
    <dgm:cxn modelId="{460DF578-317E-492D-974C-374E23406754}" type="presParOf" srcId="{87C1764A-B7D3-41D2-900D-2308AD38EE4C}" destId="{8C8CFD58-755C-46EF-A4D5-D206C0959455}" srcOrd="6" destOrd="0" presId="urn:microsoft.com/office/officeart/2005/8/layout/vProcess5"/>
    <dgm:cxn modelId="{C2738EB1-A452-405F-9134-E8C6D6D83F18}" type="presParOf" srcId="{87C1764A-B7D3-41D2-900D-2308AD38EE4C}" destId="{0A2454CC-A586-4BED-89DE-E3A8291A654C}" srcOrd="7" destOrd="0" presId="urn:microsoft.com/office/officeart/2005/8/layout/vProcess5"/>
    <dgm:cxn modelId="{C30B7B18-B6F8-45B7-A2E8-638763361295}" type="presParOf" srcId="{87C1764A-B7D3-41D2-900D-2308AD38EE4C}" destId="{BA472854-E483-400E-8188-2C997DD2F1C6}" srcOrd="8" destOrd="0" presId="urn:microsoft.com/office/officeart/2005/8/layout/vProcess5"/>
    <dgm:cxn modelId="{DF559FE2-F5F0-4D9A-9EEA-219431F05D37}" type="presParOf" srcId="{87C1764A-B7D3-41D2-900D-2308AD38EE4C}" destId="{000C447B-00F7-45F8-9D9F-6E9C58C4E605}" srcOrd="9" destOrd="0" presId="urn:microsoft.com/office/officeart/2005/8/layout/vProcess5"/>
    <dgm:cxn modelId="{2415E0F0-2D8D-4D78-906B-F677E5E2707F}" type="presParOf" srcId="{87C1764A-B7D3-41D2-900D-2308AD38EE4C}" destId="{19651BBA-FF43-489F-ACD6-C2154B3F8694}" srcOrd="10" destOrd="0" presId="urn:microsoft.com/office/officeart/2005/8/layout/vProcess5"/>
    <dgm:cxn modelId="{2F896330-89D8-411D-B89F-56B06BF1517A}" type="presParOf" srcId="{87C1764A-B7D3-41D2-900D-2308AD38EE4C}" destId="{6EDB6114-3C57-4AB5-AD40-243E978554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45ED4A-BD51-4D66-9807-71FBF416765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C6BD94E-E0E5-4926-B43E-7F84DB8DA1BF}">
      <dgm:prSet phldrT="[Texto]" custT="1"/>
      <dgm:spPr/>
      <dgm:t>
        <a:bodyPr/>
        <a:lstStyle/>
        <a:p>
          <a:r>
            <a:rPr lang="pt-BR" sz="2400" baseline="0" dirty="0">
              <a:latin typeface="Arial" panose="020B0604020202020204" pitchFamily="34" charset="0"/>
            </a:rPr>
            <a:t>Assistente virtual</a:t>
          </a:r>
        </a:p>
        <a:p>
          <a:endParaRPr lang="pt-BR" sz="2400" baseline="0" dirty="0">
            <a:latin typeface="Arial" panose="020B0604020202020204" pitchFamily="34" charset="0"/>
          </a:endParaRPr>
        </a:p>
        <a:p>
          <a:r>
            <a:rPr lang="pt-BR" sz="2400" baseline="0" dirty="0">
              <a:latin typeface="Arial" panose="020B0604020202020204" pitchFamily="34" charset="0"/>
            </a:rPr>
            <a:t> (chatbot ou voz)</a:t>
          </a:r>
        </a:p>
        <a:p>
          <a:endParaRPr lang="pt-BR" sz="2400" baseline="0" dirty="0">
            <a:latin typeface="Arial" panose="020B0604020202020204" pitchFamily="34" charset="0"/>
          </a:endParaRPr>
        </a:p>
        <a:p>
          <a:r>
            <a:rPr lang="pt-BR" sz="2400" baseline="0" dirty="0">
              <a:latin typeface="Arial" panose="020B0604020202020204" pitchFamily="34" charset="0"/>
            </a:rPr>
            <a:t>Tecnologia </a:t>
          </a:r>
        </a:p>
        <a:p>
          <a:r>
            <a:rPr lang="pt-BR" sz="2400" baseline="0" dirty="0">
              <a:latin typeface="Arial" panose="020B0604020202020204" pitchFamily="34" charset="0"/>
            </a:rPr>
            <a:t>de IA</a:t>
          </a:r>
        </a:p>
      </dgm:t>
    </dgm:pt>
    <dgm:pt modelId="{5EE658DC-2375-41B1-B91C-03E9765894F3}" type="parTrans" cxnId="{2C89FF0E-BB3C-4D3A-9C00-D020B6EC38C4}">
      <dgm:prSet/>
      <dgm:spPr/>
      <dgm:t>
        <a:bodyPr/>
        <a:lstStyle/>
        <a:p>
          <a:endParaRPr lang="pt-BR"/>
        </a:p>
      </dgm:t>
    </dgm:pt>
    <dgm:pt modelId="{780FF0A2-F194-4911-A4EC-96DF92EA5EA5}" type="sibTrans" cxnId="{2C89FF0E-BB3C-4D3A-9C00-D020B6EC38C4}">
      <dgm:prSet/>
      <dgm:spPr/>
      <dgm:t>
        <a:bodyPr/>
        <a:lstStyle/>
        <a:p>
          <a:endParaRPr lang="pt-BR"/>
        </a:p>
      </dgm:t>
    </dgm:pt>
    <dgm:pt modelId="{65DA3AC2-B201-43D8-8E9B-0C53308C5BC2}">
      <dgm:prSet phldrT="[Texto]"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Auxílio na navegação</a:t>
          </a:r>
        </a:p>
        <a:p>
          <a:endParaRPr lang="pt-BR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Resolução de questões de acessibilidade</a:t>
          </a:r>
        </a:p>
      </dgm:t>
    </dgm:pt>
    <dgm:pt modelId="{8DE5160E-BC8D-45A5-8F7C-2C16C0EA15C5}" type="parTrans" cxnId="{D3522628-399B-4580-B570-3B6C9F8219E5}">
      <dgm:prSet/>
      <dgm:spPr/>
      <dgm:t>
        <a:bodyPr/>
        <a:lstStyle/>
        <a:p>
          <a:endParaRPr lang="pt-BR"/>
        </a:p>
      </dgm:t>
    </dgm:pt>
    <dgm:pt modelId="{5BFDDD5A-9E07-43EB-B035-15140A2C10F7}" type="sibTrans" cxnId="{D3522628-399B-4580-B570-3B6C9F8219E5}">
      <dgm:prSet/>
      <dgm:spPr/>
      <dgm:t>
        <a:bodyPr/>
        <a:lstStyle/>
        <a:p>
          <a:endParaRPr lang="pt-BR"/>
        </a:p>
      </dgm:t>
    </dgm:pt>
    <dgm:pt modelId="{F496C555-0CA9-4762-9887-D134F5ABABCE}">
      <dgm:prSet phldrT="[Texto]" custT="1"/>
      <dgm:spPr/>
      <dgm:t>
        <a:bodyPr/>
        <a:lstStyle/>
        <a:p>
          <a:r>
            <a:rPr lang="pt-BR" sz="2400" baseline="0" dirty="0">
              <a:latin typeface="Arial" panose="020B0604020202020204" pitchFamily="34" charset="0"/>
            </a:rPr>
            <a:t>Direcionamento para atendimento especializado</a:t>
          </a:r>
        </a:p>
        <a:p>
          <a:endParaRPr lang="pt-BR" sz="2400" baseline="0" dirty="0">
            <a:latin typeface="Arial" panose="020B0604020202020204" pitchFamily="34" charset="0"/>
          </a:endParaRPr>
        </a:p>
        <a:p>
          <a:r>
            <a:rPr lang="pt-BR" sz="2400" baseline="0" dirty="0">
              <a:latin typeface="Arial" panose="020B0604020202020204" pitchFamily="34" charset="0"/>
            </a:rPr>
            <a:t>Revisão </a:t>
          </a:r>
        </a:p>
        <a:p>
          <a:r>
            <a:rPr lang="pt-BR" sz="2400" baseline="0" dirty="0">
              <a:latin typeface="Arial" panose="020B0604020202020204" pitchFamily="34" charset="0"/>
            </a:rPr>
            <a:t>Técnica</a:t>
          </a:r>
        </a:p>
      </dgm:t>
    </dgm:pt>
    <dgm:pt modelId="{29D15076-B83C-4E53-9EC1-0B6A15B75505}" type="parTrans" cxnId="{5754FFA3-F376-4833-90B2-D045040EBB96}">
      <dgm:prSet/>
      <dgm:spPr/>
      <dgm:t>
        <a:bodyPr/>
        <a:lstStyle/>
        <a:p>
          <a:endParaRPr lang="pt-BR"/>
        </a:p>
      </dgm:t>
    </dgm:pt>
    <dgm:pt modelId="{17CC616D-E8E8-49BB-96CD-C7A6A0B3E3BA}" type="sibTrans" cxnId="{5754FFA3-F376-4833-90B2-D045040EBB96}">
      <dgm:prSet/>
      <dgm:spPr/>
      <dgm:t>
        <a:bodyPr/>
        <a:lstStyle/>
        <a:p>
          <a:endParaRPr lang="pt-BR"/>
        </a:p>
      </dgm:t>
    </dgm:pt>
    <dgm:pt modelId="{AB21BA21-D19E-489A-B69B-FB01771E8D93}" type="pres">
      <dgm:prSet presAssocID="{6245ED4A-BD51-4D66-9807-71FBF416765B}" presName="Name0" presStyleCnt="0">
        <dgm:presLayoutVars>
          <dgm:dir/>
          <dgm:resizeHandles val="exact"/>
        </dgm:presLayoutVars>
      </dgm:prSet>
      <dgm:spPr/>
    </dgm:pt>
    <dgm:pt modelId="{31FD474A-802E-4938-973E-350EE12AD911}" type="pres">
      <dgm:prSet presAssocID="{6245ED4A-BD51-4D66-9807-71FBF416765B}" presName="bkgdShp" presStyleLbl="alignAccFollowNode1" presStyleIdx="0" presStyleCnt="1" custLinFactNeighborX="-482" custLinFactNeighborY="57979"/>
      <dgm:spPr/>
    </dgm:pt>
    <dgm:pt modelId="{A804B934-3FC1-493F-A726-0770A53563C1}" type="pres">
      <dgm:prSet presAssocID="{6245ED4A-BD51-4D66-9807-71FBF416765B}" presName="linComp" presStyleCnt="0"/>
      <dgm:spPr/>
    </dgm:pt>
    <dgm:pt modelId="{D5E36874-C0FB-4A6E-9C3C-CE03BC4E8713}" type="pres">
      <dgm:prSet presAssocID="{DC6BD94E-E0E5-4926-B43E-7F84DB8DA1BF}" presName="compNode" presStyleCnt="0"/>
      <dgm:spPr/>
    </dgm:pt>
    <dgm:pt modelId="{E0792AC4-1720-4891-AEFF-9520327E18E0}" type="pres">
      <dgm:prSet presAssocID="{DC6BD94E-E0E5-4926-B43E-7F84DB8DA1BF}" presName="node" presStyleLbl="node1" presStyleIdx="0" presStyleCnt="3">
        <dgm:presLayoutVars>
          <dgm:bulletEnabled val="1"/>
        </dgm:presLayoutVars>
      </dgm:prSet>
      <dgm:spPr/>
    </dgm:pt>
    <dgm:pt modelId="{CFCE3A03-2140-4AD3-91C4-EA32EA9D84A3}" type="pres">
      <dgm:prSet presAssocID="{DC6BD94E-E0E5-4926-B43E-7F84DB8DA1BF}" presName="invisiNode" presStyleLbl="node1" presStyleIdx="0" presStyleCnt="3"/>
      <dgm:spPr/>
    </dgm:pt>
    <dgm:pt modelId="{82100FD9-9A17-4A07-9E70-CDC6A233482E}" type="pres">
      <dgm:prSet presAssocID="{DC6BD94E-E0E5-4926-B43E-7F84DB8DA1BF}" presName="imagNode" presStyleLbl="fgImgPlace1" presStyleIdx="0" presStyleCnt="3"/>
      <dgm:spPr/>
    </dgm:pt>
    <dgm:pt modelId="{46B62F06-A5A4-495E-9EDB-632875FA76FB}" type="pres">
      <dgm:prSet presAssocID="{780FF0A2-F194-4911-A4EC-96DF92EA5EA5}" presName="sibTrans" presStyleLbl="sibTrans2D1" presStyleIdx="0" presStyleCnt="0"/>
      <dgm:spPr/>
    </dgm:pt>
    <dgm:pt modelId="{F1B68B43-0757-49A3-96D5-8942576CE734}" type="pres">
      <dgm:prSet presAssocID="{65DA3AC2-B201-43D8-8E9B-0C53308C5BC2}" presName="compNode" presStyleCnt="0"/>
      <dgm:spPr/>
    </dgm:pt>
    <dgm:pt modelId="{422F0558-5DEE-440B-B224-CD0494A62883}" type="pres">
      <dgm:prSet presAssocID="{65DA3AC2-B201-43D8-8E9B-0C53308C5BC2}" presName="node" presStyleLbl="node1" presStyleIdx="1" presStyleCnt="3" custScaleX="92800">
        <dgm:presLayoutVars>
          <dgm:bulletEnabled val="1"/>
        </dgm:presLayoutVars>
      </dgm:prSet>
      <dgm:spPr/>
    </dgm:pt>
    <dgm:pt modelId="{93E14A72-912C-4DBF-A1FE-5FF77D7A9690}" type="pres">
      <dgm:prSet presAssocID="{65DA3AC2-B201-43D8-8E9B-0C53308C5BC2}" presName="invisiNode" presStyleLbl="node1" presStyleIdx="1" presStyleCnt="3"/>
      <dgm:spPr/>
    </dgm:pt>
    <dgm:pt modelId="{73F5CB4E-FF05-4D32-8707-2698F1F22223}" type="pres">
      <dgm:prSet presAssocID="{65DA3AC2-B201-43D8-8E9B-0C53308C5BC2}" presName="imagNode" presStyleLbl="fgImgPlace1" presStyleIdx="1" presStyleCnt="3"/>
      <dgm:spPr/>
    </dgm:pt>
    <dgm:pt modelId="{3B54F553-B72B-44B5-A144-FAE1D50DDE71}" type="pres">
      <dgm:prSet presAssocID="{5BFDDD5A-9E07-43EB-B035-15140A2C10F7}" presName="sibTrans" presStyleLbl="sibTrans2D1" presStyleIdx="0" presStyleCnt="0"/>
      <dgm:spPr/>
    </dgm:pt>
    <dgm:pt modelId="{7C67E123-84A9-407A-A4CA-F9F2ECE37565}" type="pres">
      <dgm:prSet presAssocID="{F496C555-0CA9-4762-9887-D134F5ABABCE}" presName="compNode" presStyleCnt="0"/>
      <dgm:spPr/>
    </dgm:pt>
    <dgm:pt modelId="{42400407-F54A-4556-A122-A1CF8A172B17}" type="pres">
      <dgm:prSet presAssocID="{F496C555-0CA9-4762-9887-D134F5ABABCE}" presName="node" presStyleLbl="node1" presStyleIdx="2" presStyleCnt="3" custScaleX="94054">
        <dgm:presLayoutVars>
          <dgm:bulletEnabled val="1"/>
        </dgm:presLayoutVars>
      </dgm:prSet>
      <dgm:spPr/>
    </dgm:pt>
    <dgm:pt modelId="{F762EA4C-6A5E-4643-AD8C-A5ABAE1E2BB8}" type="pres">
      <dgm:prSet presAssocID="{F496C555-0CA9-4762-9887-D134F5ABABCE}" presName="invisiNode" presStyleLbl="node1" presStyleIdx="2" presStyleCnt="3"/>
      <dgm:spPr/>
    </dgm:pt>
    <dgm:pt modelId="{07CC91DF-51F0-4CB9-BF28-4C3319089507}" type="pres">
      <dgm:prSet presAssocID="{F496C555-0CA9-4762-9887-D134F5ABABCE}" presName="imagNode" presStyleLbl="fgImgPlace1" presStyleIdx="2" presStyleCnt="3"/>
      <dgm:spPr/>
    </dgm:pt>
  </dgm:ptLst>
  <dgm:cxnLst>
    <dgm:cxn modelId="{2C89FF0E-BB3C-4D3A-9C00-D020B6EC38C4}" srcId="{6245ED4A-BD51-4D66-9807-71FBF416765B}" destId="{DC6BD94E-E0E5-4926-B43E-7F84DB8DA1BF}" srcOrd="0" destOrd="0" parTransId="{5EE658DC-2375-41B1-B91C-03E9765894F3}" sibTransId="{780FF0A2-F194-4911-A4EC-96DF92EA5EA5}"/>
    <dgm:cxn modelId="{D3522628-399B-4580-B570-3B6C9F8219E5}" srcId="{6245ED4A-BD51-4D66-9807-71FBF416765B}" destId="{65DA3AC2-B201-43D8-8E9B-0C53308C5BC2}" srcOrd="1" destOrd="0" parTransId="{8DE5160E-BC8D-45A5-8F7C-2C16C0EA15C5}" sibTransId="{5BFDDD5A-9E07-43EB-B035-15140A2C10F7}"/>
    <dgm:cxn modelId="{07287463-18AD-49DC-B400-14AA6D6C97A3}" type="presOf" srcId="{780FF0A2-F194-4911-A4EC-96DF92EA5EA5}" destId="{46B62F06-A5A4-495E-9EDB-632875FA76FB}" srcOrd="0" destOrd="0" presId="urn:microsoft.com/office/officeart/2005/8/layout/pList2"/>
    <dgm:cxn modelId="{EC25A76F-E9C6-4E21-975A-D5614DAA4675}" type="presOf" srcId="{6245ED4A-BD51-4D66-9807-71FBF416765B}" destId="{AB21BA21-D19E-489A-B69B-FB01771E8D93}" srcOrd="0" destOrd="0" presId="urn:microsoft.com/office/officeart/2005/8/layout/pList2"/>
    <dgm:cxn modelId="{5754FFA3-F376-4833-90B2-D045040EBB96}" srcId="{6245ED4A-BD51-4D66-9807-71FBF416765B}" destId="{F496C555-0CA9-4762-9887-D134F5ABABCE}" srcOrd="2" destOrd="0" parTransId="{29D15076-B83C-4E53-9EC1-0B6A15B75505}" sibTransId="{17CC616D-E8E8-49BB-96CD-C7A6A0B3E3BA}"/>
    <dgm:cxn modelId="{9AAFDFB6-5706-4D01-958C-D958EDA5719D}" type="presOf" srcId="{DC6BD94E-E0E5-4926-B43E-7F84DB8DA1BF}" destId="{E0792AC4-1720-4891-AEFF-9520327E18E0}" srcOrd="0" destOrd="0" presId="urn:microsoft.com/office/officeart/2005/8/layout/pList2"/>
    <dgm:cxn modelId="{98EAB0BE-0C37-4020-BE7F-24753943D18D}" type="presOf" srcId="{F496C555-0CA9-4762-9887-D134F5ABABCE}" destId="{42400407-F54A-4556-A122-A1CF8A172B17}" srcOrd="0" destOrd="0" presId="urn:microsoft.com/office/officeart/2005/8/layout/pList2"/>
    <dgm:cxn modelId="{FFC295C8-63B9-4CFB-AECF-630E8032D527}" type="presOf" srcId="{65DA3AC2-B201-43D8-8E9B-0C53308C5BC2}" destId="{422F0558-5DEE-440B-B224-CD0494A62883}" srcOrd="0" destOrd="0" presId="urn:microsoft.com/office/officeart/2005/8/layout/pList2"/>
    <dgm:cxn modelId="{1EEA0CF9-0D67-4E17-8223-5FD0722EEB05}" type="presOf" srcId="{5BFDDD5A-9E07-43EB-B035-15140A2C10F7}" destId="{3B54F553-B72B-44B5-A144-FAE1D50DDE71}" srcOrd="0" destOrd="0" presId="urn:microsoft.com/office/officeart/2005/8/layout/pList2"/>
    <dgm:cxn modelId="{B858B122-EF47-482B-8209-7F3157C7A691}" type="presParOf" srcId="{AB21BA21-D19E-489A-B69B-FB01771E8D93}" destId="{31FD474A-802E-4938-973E-350EE12AD911}" srcOrd="0" destOrd="0" presId="urn:microsoft.com/office/officeart/2005/8/layout/pList2"/>
    <dgm:cxn modelId="{556AB6A1-8B81-4BFB-8FCF-A2030D37CC4A}" type="presParOf" srcId="{AB21BA21-D19E-489A-B69B-FB01771E8D93}" destId="{A804B934-3FC1-493F-A726-0770A53563C1}" srcOrd="1" destOrd="0" presId="urn:microsoft.com/office/officeart/2005/8/layout/pList2"/>
    <dgm:cxn modelId="{AFC3C848-2020-4006-B7EC-4F26F8B0F440}" type="presParOf" srcId="{A804B934-3FC1-493F-A726-0770A53563C1}" destId="{D5E36874-C0FB-4A6E-9C3C-CE03BC4E8713}" srcOrd="0" destOrd="0" presId="urn:microsoft.com/office/officeart/2005/8/layout/pList2"/>
    <dgm:cxn modelId="{04E44670-31D4-4999-8114-7ADEC1606B0E}" type="presParOf" srcId="{D5E36874-C0FB-4A6E-9C3C-CE03BC4E8713}" destId="{E0792AC4-1720-4891-AEFF-9520327E18E0}" srcOrd="0" destOrd="0" presId="urn:microsoft.com/office/officeart/2005/8/layout/pList2"/>
    <dgm:cxn modelId="{DDD0BD44-6FE5-4EAC-8D26-E7BE71BB5ED9}" type="presParOf" srcId="{D5E36874-C0FB-4A6E-9C3C-CE03BC4E8713}" destId="{CFCE3A03-2140-4AD3-91C4-EA32EA9D84A3}" srcOrd="1" destOrd="0" presId="urn:microsoft.com/office/officeart/2005/8/layout/pList2"/>
    <dgm:cxn modelId="{4B2F1E53-4524-4251-B312-FB84CA7A33F5}" type="presParOf" srcId="{D5E36874-C0FB-4A6E-9C3C-CE03BC4E8713}" destId="{82100FD9-9A17-4A07-9E70-CDC6A233482E}" srcOrd="2" destOrd="0" presId="urn:microsoft.com/office/officeart/2005/8/layout/pList2"/>
    <dgm:cxn modelId="{9E07FAD8-690A-4CF0-ABD7-70CB69737D28}" type="presParOf" srcId="{A804B934-3FC1-493F-A726-0770A53563C1}" destId="{46B62F06-A5A4-495E-9EDB-632875FA76FB}" srcOrd="1" destOrd="0" presId="urn:microsoft.com/office/officeart/2005/8/layout/pList2"/>
    <dgm:cxn modelId="{61A7794F-4774-4F38-81A3-70A6C0513DCC}" type="presParOf" srcId="{A804B934-3FC1-493F-A726-0770A53563C1}" destId="{F1B68B43-0757-49A3-96D5-8942576CE734}" srcOrd="2" destOrd="0" presId="urn:microsoft.com/office/officeart/2005/8/layout/pList2"/>
    <dgm:cxn modelId="{6D4EBC62-BE90-4D1F-B543-926D2CD412A2}" type="presParOf" srcId="{F1B68B43-0757-49A3-96D5-8942576CE734}" destId="{422F0558-5DEE-440B-B224-CD0494A62883}" srcOrd="0" destOrd="0" presId="urn:microsoft.com/office/officeart/2005/8/layout/pList2"/>
    <dgm:cxn modelId="{BB7F3BF5-A3A9-4299-A45E-B2EF7AC5D7AB}" type="presParOf" srcId="{F1B68B43-0757-49A3-96D5-8942576CE734}" destId="{93E14A72-912C-4DBF-A1FE-5FF77D7A9690}" srcOrd="1" destOrd="0" presId="urn:microsoft.com/office/officeart/2005/8/layout/pList2"/>
    <dgm:cxn modelId="{B9DC6C22-7CBD-42EE-98B1-F8C725175D93}" type="presParOf" srcId="{F1B68B43-0757-49A3-96D5-8942576CE734}" destId="{73F5CB4E-FF05-4D32-8707-2698F1F22223}" srcOrd="2" destOrd="0" presId="urn:microsoft.com/office/officeart/2005/8/layout/pList2"/>
    <dgm:cxn modelId="{325E8EC1-A048-4FBC-A714-5832A51431A6}" type="presParOf" srcId="{A804B934-3FC1-493F-A726-0770A53563C1}" destId="{3B54F553-B72B-44B5-A144-FAE1D50DDE71}" srcOrd="3" destOrd="0" presId="urn:microsoft.com/office/officeart/2005/8/layout/pList2"/>
    <dgm:cxn modelId="{FFA98869-74B7-4728-8C0D-9AE5122051C4}" type="presParOf" srcId="{A804B934-3FC1-493F-A726-0770A53563C1}" destId="{7C67E123-84A9-407A-A4CA-F9F2ECE37565}" srcOrd="4" destOrd="0" presId="urn:microsoft.com/office/officeart/2005/8/layout/pList2"/>
    <dgm:cxn modelId="{B53407F0-4FD8-4D41-8165-7580F0C1DB70}" type="presParOf" srcId="{7C67E123-84A9-407A-A4CA-F9F2ECE37565}" destId="{42400407-F54A-4556-A122-A1CF8A172B17}" srcOrd="0" destOrd="0" presId="urn:microsoft.com/office/officeart/2005/8/layout/pList2"/>
    <dgm:cxn modelId="{B6F517B8-D353-4E5F-AB28-4F032D0F7F0D}" type="presParOf" srcId="{7C67E123-84A9-407A-A4CA-F9F2ECE37565}" destId="{F762EA4C-6A5E-4643-AD8C-A5ABAE1E2BB8}" srcOrd="1" destOrd="0" presId="urn:microsoft.com/office/officeart/2005/8/layout/pList2"/>
    <dgm:cxn modelId="{0CB7D5FB-240C-4D50-84C8-56EC653AAD6C}" type="presParOf" srcId="{7C67E123-84A9-407A-A4CA-F9F2ECE37565}" destId="{07CC91DF-51F0-4CB9-BF28-4C331908950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5CC3FB-5CD1-4B4E-88E2-40D278A16AD4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D375D31-7BC4-4823-B9C1-1AADB87A6A16}">
      <dgm:prSet phldrT="[Texto]" custT="1"/>
      <dgm:spPr/>
      <dgm:t>
        <a:bodyPr/>
        <a:lstStyle/>
        <a:p>
          <a:r>
            <a:rPr lang="pt-BR" sz="2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Pesquisas periódicas de satisfação:</a:t>
          </a:r>
          <a:r>
            <a:rPr lang="pt-BR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 </a:t>
          </a:r>
        </a:p>
        <a:p>
          <a:r>
            <a:rPr lang="pt-BR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Para verificar se as melhorias implementadas foram eficazes</a:t>
          </a:r>
          <a:endParaRPr lang="pt-BR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CDA678-7B37-45BD-A879-D3C844401930}" type="parTrans" cxnId="{44927724-E5F4-44D8-BA91-F4A0303B8740}">
      <dgm:prSet/>
      <dgm:spPr/>
      <dgm:t>
        <a:bodyPr/>
        <a:lstStyle/>
        <a:p>
          <a:endParaRPr lang="pt-BR"/>
        </a:p>
      </dgm:t>
    </dgm:pt>
    <dgm:pt modelId="{ECBAF984-F7D7-4EA6-AF5C-9B147FBE9E62}" type="sibTrans" cxnId="{44927724-E5F4-44D8-BA91-F4A0303B8740}">
      <dgm:prSet/>
      <dgm:spPr/>
      <dgm:t>
        <a:bodyPr/>
        <a:lstStyle/>
        <a:p>
          <a:endParaRPr lang="pt-BR"/>
        </a:p>
      </dgm:t>
    </dgm:pt>
    <dgm:pt modelId="{C028AD98-E953-45CE-8A46-336EE264F82D}">
      <dgm:prSet phldrT="[Texto]" custT="1"/>
      <dgm:spPr/>
      <dgm:t>
        <a:bodyPr/>
        <a:lstStyle/>
        <a:p>
          <a:r>
            <a:rPr lang="pt-BR" sz="2400" b="1" dirty="0">
              <a:latin typeface="Arial" panose="020B0604020202020204" pitchFamily="34" charset="0"/>
              <a:cs typeface="Arial" panose="020B0604020202020204" pitchFamily="34" charset="0"/>
            </a:rPr>
            <a:t>Relatórios públicos e transparentes:</a:t>
          </a:r>
        </a:p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Relatórios regulares sobre melhorias baseadas em feedback, fortalecendo a confiança e demonstrando compromisso com a inclusão</a:t>
          </a:r>
        </a:p>
      </dgm:t>
    </dgm:pt>
    <dgm:pt modelId="{97F93000-A223-4596-98F7-01B0ED26B1B7}" type="parTrans" cxnId="{A90384C2-4BCB-47EF-B2A8-69F90C589A15}">
      <dgm:prSet/>
      <dgm:spPr/>
      <dgm:t>
        <a:bodyPr/>
        <a:lstStyle/>
        <a:p>
          <a:endParaRPr lang="pt-BR"/>
        </a:p>
      </dgm:t>
    </dgm:pt>
    <dgm:pt modelId="{7C6DD3C7-D837-4A5C-8692-BC9F0B286868}" type="sibTrans" cxnId="{A90384C2-4BCB-47EF-B2A8-69F90C589A15}">
      <dgm:prSet/>
      <dgm:spPr/>
      <dgm:t>
        <a:bodyPr/>
        <a:lstStyle/>
        <a:p>
          <a:endParaRPr lang="pt-BR"/>
        </a:p>
      </dgm:t>
    </dgm:pt>
    <dgm:pt modelId="{580402E4-025D-45DF-ACB2-551035E59188}" type="pres">
      <dgm:prSet presAssocID="{5D5CC3FB-5CD1-4B4E-88E2-40D278A16AD4}" presName="diagram" presStyleCnt="0">
        <dgm:presLayoutVars>
          <dgm:dir/>
          <dgm:resizeHandles val="exact"/>
        </dgm:presLayoutVars>
      </dgm:prSet>
      <dgm:spPr/>
    </dgm:pt>
    <dgm:pt modelId="{F0F5EBC9-57BE-40B7-AB4E-7713829A2E11}" type="pres">
      <dgm:prSet presAssocID="{ED375D31-7BC4-4823-B9C1-1AADB87A6A16}" presName="arrow" presStyleLbl="node1" presStyleIdx="0" presStyleCnt="2" custScaleX="103853" custScaleY="105587">
        <dgm:presLayoutVars>
          <dgm:bulletEnabled val="1"/>
        </dgm:presLayoutVars>
      </dgm:prSet>
      <dgm:spPr/>
    </dgm:pt>
    <dgm:pt modelId="{B6832802-17CF-4D66-A698-1C6BADEF3229}" type="pres">
      <dgm:prSet presAssocID="{C028AD98-E953-45CE-8A46-336EE264F82D}" presName="arrow" presStyleLbl="node1" presStyleIdx="1" presStyleCnt="2" custScaleY="113084">
        <dgm:presLayoutVars>
          <dgm:bulletEnabled val="1"/>
        </dgm:presLayoutVars>
      </dgm:prSet>
      <dgm:spPr/>
    </dgm:pt>
  </dgm:ptLst>
  <dgm:cxnLst>
    <dgm:cxn modelId="{44927724-E5F4-44D8-BA91-F4A0303B8740}" srcId="{5D5CC3FB-5CD1-4B4E-88E2-40D278A16AD4}" destId="{ED375D31-7BC4-4823-B9C1-1AADB87A6A16}" srcOrd="0" destOrd="0" parTransId="{C4CDA678-7B37-45BD-A879-D3C844401930}" sibTransId="{ECBAF984-F7D7-4EA6-AF5C-9B147FBE9E62}"/>
    <dgm:cxn modelId="{CC1A356E-9195-44C7-8EA5-6BEBBC3B8087}" type="presOf" srcId="{5D5CC3FB-5CD1-4B4E-88E2-40D278A16AD4}" destId="{580402E4-025D-45DF-ACB2-551035E59188}" srcOrd="0" destOrd="0" presId="urn:microsoft.com/office/officeart/2005/8/layout/arrow5"/>
    <dgm:cxn modelId="{0666CE7B-B8C5-42DF-BD5D-DCEE3284CE74}" type="presOf" srcId="{C028AD98-E953-45CE-8A46-336EE264F82D}" destId="{B6832802-17CF-4D66-A698-1C6BADEF3229}" srcOrd="0" destOrd="0" presId="urn:microsoft.com/office/officeart/2005/8/layout/arrow5"/>
    <dgm:cxn modelId="{63A0E79F-5D01-468D-88AE-077E473CCA33}" type="presOf" srcId="{ED375D31-7BC4-4823-B9C1-1AADB87A6A16}" destId="{F0F5EBC9-57BE-40B7-AB4E-7713829A2E11}" srcOrd="0" destOrd="0" presId="urn:microsoft.com/office/officeart/2005/8/layout/arrow5"/>
    <dgm:cxn modelId="{A90384C2-4BCB-47EF-B2A8-69F90C589A15}" srcId="{5D5CC3FB-5CD1-4B4E-88E2-40D278A16AD4}" destId="{C028AD98-E953-45CE-8A46-336EE264F82D}" srcOrd="1" destOrd="0" parTransId="{97F93000-A223-4596-98F7-01B0ED26B1B7}" sibTransId="{7C6DD3C7-D837-4A5C-8692-BC9F0B286868}"/>
    <dgm:cxn modelId="{3A2270F1-434C-44B6-BFF4-6C08E2BFEB95}" type="presParOf" srcId="{580402E4-025D-45DF-ACB2-551035E59188}" destId="{F0F5EBC9-57BE-40B7-AB4E-7713829A2E11}" srcOrd="0" destOrd="0" presId="urn:microsoft.com/office/officeart/2005/8/layout/arrow5"/>
    <dgm:cxn modelId="{DAA5473D-6D1D-48F4-B4FD-FE5FD40B61A2}" type="presParOf" srcId="{580402E4-025D-45DF-ACB2-551035E59188}" destId="{B6832802-17CF-4D66-A698-1C6BADEF322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B6EC45-8B87-4D19-8B17-367D482298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C23DB23-EEAA-4B22-9E79-98D03E17B693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Vídeos tutoriais com legendas e audiodescrição</a:t>
          </a:r>
        </a:p>
      </dgm:t>
    </dgm:pt>
    <dgm:pt modelId="{DBF68C8E-4E4C-4933-9241-4AA9FC56D08B}" type="parTrans" cxnId="{0FA9F128-57D8-42DB-B21A-5BFFE6BE0F9E}">
      <dgm:prSet/>
      <dgm:spPr/>
      <dgm:t>
        <a:bodyPr/>
        <a:lstStyle/>
        <a:p>
          <a:endParaRPr lang="pt-BR"/>
        </a:p>
      </dgm:t>
    </dgm:pt>
    <dgm:pt modelId="{D6E7B18B-67ED-481C-BF7C-6326670902EF}" type="sibTrans" cxnId="{0FA9F128-57D8-42DB-B21A-5BFFE6BE0F9E}">
      <dgm:prSet/>
      <dgm:spPr/>
      <dgm:t>
        <a:bodyPr/>
        <a:lstStyle/>
        <a:p>
          <a:endParaRPr lang="pt-BR"/>
        </a:p>
      </dgm:t>
    </dgm:pt>
    <dgm:pt modelId="{A5C8D1F2-BCBA-4A20-A842-DBF2BD983661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Dicas de navegação para diferentes deficiências</a:t>
          </a:r>
        </a:p>
      </dgm:t>
    </dgm:pt>
    <dgm:pt modelId="{1D371622-5265-470B-B9EF-F38BB8CD3BA4}" type="parTrans" cxnId="{3A609808-83EF-4B92-8FCD-CF4B87939EBD}">
      <dgm:prSet/>
      <dgm:spPr/>
      <dgm:t>
        <a:bodyPr/>
        <a:lstStyle/>
        <a:p>
          <a:endParaRPr lang="pt-BR"/>
        </a:p>
      </dgm:t>
    </dgm:pt>
    <dgm:pt modelId="{9C7783BF-A41C-4197-9272-1777BAF1A9A8}" type="sibTrans" cxnId="{3A609808-83EF-4B92-8FCD-CF4B87939EBD}">
      <dgm:prSet/>
      <dgm:spPr/>
      <dgm:t>
        <a:bodyPr/>
        <a:lstStyle/>
        <a:p>
          <a:endParaRPr lang="pt-BR"/>
        </a:p>
      </dgm:t>
    </dgm:pt>
    <dgm:pt modelId="{FDD345ED-12EA-429C-8DC1-58EED5F4E866}">
      <dgm:prSet custT="1"/>
      <dgm:spPr/>
      <dgm:t>
        <a:bodyPr/>
        <a:lstStyle/>
        <a:p>
          <a:r>
            <a:rPr lang="pt-BR" sz="2400" dirty="0">
              <a:latin typeface="Arial" panose="020B0604020202020204" pitchFamily="34" charset="0"/>
              <a:cs typeface="Arial" panose="020B0604020202020204" pitchFamily="34" charset="0"/>
            </a:rPr>
            <a:t>Guias de configurações de acessibilidade</a:t>
          </a:r>
        </a:p>
      </dgm:t>
    </dgm:pt>
    <dgm:pt modelId="{35540A08-5C2D-402A-9847-120CC0CF54A0}" type="parTrans" cxnId="{6F1470B1-FBFB-47BD-A28F-E6FB2DBC2FE5}">
      <dgm:prSet/>
      <dgm:spPr/>
      <dgm:t>
        <a:bodyPr/>
        <a:lstStyle/>
        <a:p>
          <a:endParaRPr lang="pt-BR"/>
        </a:p>
      </dgm:t>
    </dgm:pt>
    <dgm:pt modelId="{079B2334-EFCB-4E7E-9F52-22B935E81E12}" type="sibTrans" cxnId="{6F1470B1-FBFB-47BD-A28F-E6FB2DBC2FE5}">
      <dgm:prSet/>
      <dgm:spPr/>
      <dgm:t>
        <a:bodyPr/>
        <a:lstStyle/>
        <a:p>
          <a:endParaRPr lang="pt-BR"/>
        </a:p>
      </dgm:t>
    </dgm:pt>
    <dgm:pt modelId="{9084CEC1-729B-4419-9185-748FFFDE3F43}" type="pres">
      <dgm:prSet presAssocID="{2BB6EC45-8B87-4D19-8B17-367D482298DE}" presName="Name0" presStyleCnt="0">
        <dgm:presLayoutVars>
          <dgm:dir/>
          <dgm:resizeHandles val="exact"/>
        </dgm:presLayoutVars>
      </dgm:prSet>
      <dgm:spPr/>
    </dgm:pt>
    <dgm:pt modelId="{6815C404-5520-4351-8633-89BE3AD292A8}" type="pres">
      <dgm:prSet presAssocID="{DC23DB23-EEAA-4B22-9E79-98D03E17B693}" presName="node" presStyleLbl="node1" presStyleIdx="0" presStyleCnt="3" custScaleX="113096" custScaleY="97138">
        <dgm:presLayoutVars>
          <dgm:bulletEnabled val="1"/>
        </dgm:presLayoutVars>
      </dgm:prSet>
      <dgm:spPr/>
    </dgm:pt>
    <dgm:pt modelId="{49D86911-6929-4017-9423-B360701AFE8F}" type="pres">
      <dgm:prSet presAssocID="{D6E7B18B-67ED-481C-BF7C-6326670902EF}" presName="sibTrans" presStyleLbl="sibTrans2D1" presStyleIdx="0" presStyleCnt="2"/>
      <dgm:spPr/>
    </dgm:pt>
    <dgm:pt modelId="{9BB72351-75CC-4316-B349-B98CB24960A2}" type="pres">
      <dgm:prSet presAssocID="{D6E7B18B-67ED-481C-BF7C-6326670902EF}" presName="connectorText" presStyleLbl="sibTrans2D1" presStyleIdx="0" presStyleCnt="2"/>
      <dgm:spPr/>
    </dgm:pt>
    <dgm:pt modelId="{ED5B4ABF-D729-45CD-BC89-8E09BAF439DA}" type="pres">
      <dgm:prSet presAssocID="{A5C8D1F2-BCBA-4A20-A842-DBF2BD983661}" presName="node" presStyleLbl="node1" presStyleIdx="1" presStyleCnt="3">
        <dgm:presLayoutVars>
          <dgm:bulletEnabled val="1"/>
        </dgm:presLayoutVars>
      </dgm:prSet>
      <dgm:spPr/>
    </dgm:pt>
    <dgm:pt modelId="{A82EDDFD-6BEF-4F0B-B2D4-1D610B68AED9}" type="pres">
      <dgm:prSet presAssocID="{9C7783BF-A41C-4197-9272-1777BAF1A9A8}" presName="sibTrans" presStyleLbl="sibTrans2D1" presStyleIdx="1" presStyleCnt="2"/>
      <dgm:spPr/>
    </dgm:pt>
    <dgm:pt modelId="{3B9DB1DB-DED3-4997-B495-0FD9EC430847}" type="pres">
      <dgm:prSet presAssocID="{9C7783BF-A41C-4197-9272-1777BAF1A9A8}" presName="connectorText" presStyleLbl="sibTrans2D1" presStyleIdx="1" presStyleCnt="2"/>
      <dgm:spPr/>
    </dgm:pt>
    <dgm:pt modelId="{43563027-E43D-434C-AC62-AE63F5B2DB4E}" type="pres">
      <dgm:prSet presAssocID="{FDD345ED-12EA-429C-8DC1-58EED5F4E866}" presName="node" presStyleLbl="node1" presStyleIdx="2" presStyleCnt="3" custScaleX="104394" custScaleY="91873">
        <dgm:presLayoutVars>
          <dgm:bulletEnabled val="1"/>
        </dgm:presLayoutVars>
      </dgm:prSet>
      <dgm:spPr/>
    </dgm:pt>
  </dgm:ptLst>
  <dgm:cxnLst>
    <dgm:cxn modelId="{1FBD5C01-2E88-4190-98DC-AC668512D4A6}" type="presOf" srcId="{D6E7B18B-67ED-481C-BF7C-6326670902EF}" destId="{49D86911-6929-4017-9423-B360701AFE8F}" srcOrd="0" destOrd="0" presId="urn:microsoft.com/office/officeart/2005/8/layout/process1"/>
    <dgm:cxn modelId="{3A609808-83EF-4B92-8FCD-CF4B87939EBD}" srcId="{2BB6EC45-8B87-4D19-8B17-367D482298DE}" destId="{A5C8D1F2-BCBA-4A20-A842-DBF2BD983661}" srcOrd="1" destOrd="0" parTransId="{1D371622-5265-470B-B9EF-F38BB8CD3BA4}" sibTransId="{9C7783BF-A41C-4197-9272-1777BAF1A9A8}"/>
    <dgm:cxn modelId="{3CC8A416-72B9-480E-9F4A-CB097F29B5B0}" type="presOf" srcId="{FDD345ED-12EA-429C-8DC1-58EED5F4E866}" destId="{43563027-E43D-434C-AC62-AE63F5B2DB4E}" srcOrd="0" destOrd="0" presId="urn:microsoft.com/office/officeart/2005/8/layout/process1"/>
    <dgm:cxn modelId="{0FA9F128-57D8-42DB-B21A-5BFFE6BE0F9E}" srcId="{2BB6EC45-8B87-4D19-8B17-367D482298DE}" destId="{DC23DB23-EEAA-4B22-9E79-98D03E17B693}" srcOrd="0" destOrd="0" parTransId="{DBF68C8E-4E4C-4933-9241-4AA9FC56D08B}" sibTransId="{D6E7B18B-67ED-481C-BF7C-6326670902EF}"/>
    <dgm:cxn modelId="{860F8B3B-8B24-4B93-9BA8-BAFEE940D4A6}" type="presOf" srcId="{A5C8D1F2-BCBA-4A20-A842-DBF2BD983661}" destId="{ED5B4ABF-D729-45CD-BC89-8E09BAF439DA}" srcOrd="0" destOrd="0" presId="urn:microsoft.com/office/officeart/2005/8/layout/process1"/>
    <dgm:cxn modelId="{EAEFE467-FDB7-4710-8FE0-B453DA540883}" type="presOf" srcId="{9C7783BF-A41C-4197-9272-1777BAF1A9A8}" destId="{3B9DB1DB-DED3-4997-B495-0FD9EC430847}" srcOrd="1" destOrd="0" presId="urn:microsoft.com/office/officeart/2005/8/layout/process1"/>
    <dgm:cxn modelId="{62DD4780-61EC-425E-93D9-200609C0FAA2}" type="presOf" srcId="{2BB6EC45-8B87-4D19-8B17-367D482298DE}" destId="{9084CEC1-729B-4419-9185-748FFFDE3F43}" srcOrd="0" destOrd="0" presId="urn:microsoft.com/office/officeart/2005/8/layout/process1"/>
    <dgm:cxn modelId="{6F1470B1-FBFB-47BD-A28F-E6FB2DBC2FE5}" srcId="{2BB6EC45-8B87-4D19-8B17-367D482298DE}" destId="{FDD345ED-12EA-429C-8DC1-58EED5F4E866}" srcOrd="2" destOrd="0" parTransId="{35540A08-5C2D-402A-9847-120CC0CF54A0}" sibTransId="{079B2334-EFCB-4E7E-9F52-22B935E81E12}"/>
    <dgm:cxn modelId="{A67801B9-5802-4505-BA75-A0546DB52F5C}" type="presOf" srcId="{9C7783BF-A41C-4197-9272-1777BAF1A9A8}" destId="{A82EDDFD-6BEF-4F0B-B2D4-1D610B68AED9}" srcOrd="0" destOrd="0" presId="urn:microsoft.com/office/officeart/2005/8/layout/process1"/>
    <dgm:cxn modelId="{AA1954D8-58DD-4BA7-8F52-52D5E86CD18F}" type="presOf" srcId="{D6E7B18B-67ED-481C-BF7C-6326670902EF}" destId="{9BB72351-75CC-4316-B349-B98CB24960A2}" srcOrd="1" destOrd="0" presId="urn:microsoft.com/office/officeart/2005/8/layout/process1"/>
    <dgm:cxn modelId="{A868D3F1-58B2-4CC1-9527-BE0428734095}" type="presOf" srcId="{DC23DB23-EEAA-4B22-9E79-98D03E17B693}" destId="{6815C404-5520-4351-8633-89BE3AD292A8}" srcOrd="0" destOrd="0" presId="urn:microsoft.com/office/officeart/2005/8/layout/process1"/>
    <dgm:cxn modelId="{17563427-13C3-4723-80AA-0799159EA390}" type="presParOf" srcId="{9084CEC1-729B-4419-9185-748FFFDE3F43}" destId="{6815C404-5520-4351-8633-89BE3AD292A8}" srcOrd="0" destOrd="0" presId="urn:microsoft.com/office/officeart/2005/8/layout/process1"/>
    <dgm:cxn modelId="{48B2EE2F-FBAF-4FDC-AB02-6F7F619C3169}" type="presParOf" srcId="{9084CEC1-729B-4419-9185-748FFFDE3F43}" destId="{49D86911-6929-4017-9423-B360701AFE8F}" srcOrd="1" destOrd="0" presId="urn:microsoft.com/office/officeart/2005/8/layout/process1"/>
    <dgm:cxn modelId="{1A19B479-BCF8-4E6F-918B-505E50EAA753}" type="presParOf" srcId="{49D86911-6929-4017-9423-B360701AFE8F}" destId="{9BB72351-75CC-4316-B349-B98CB24960A2}" srcOrd="0" destOrd="0" presId="urn:microsoft.com/office/officeart/2005/8/layout/process1"/>
    <dgm:cxn modelId="{D3EBF8A2-D9DD-4185-8E25-24075393DC5E}" type="presParOf" srcId="{9084CEC1-729B-4419-9185-748FFFDE3F43}" destId="{ED5B4ABF-D729-45CD-BC89-8E09BAF439DA}" srcOrd="2" destOrd="0" presId="urn:microsoft.com/office/officeart/2005/8/layout/process1"/>
    <dgm:cxn modelId="{B62D22DD-EDCA-4036-816C-0FC74088B5BC}" type="presParOf" srcId="{9084CEC1-729B-4419-9185-748FFFDE3F43}" destId="{A82EDDFD-6BEF-4F0B-B2D4-1D610B68AED9}" srcOrd="3" destOrd="0" presId="urn:microsoft.com/office/officeart/2005/8/layout/process1"/>
    <dgm:cxn modelId="{ADCA4636-1461-489A-A556-428BAA667D2F}" type="presParOf" srcId="{A82EDDFD-6BEF-4F0B-B2D4-1D610B68AED9}" destId="{3B9DB1DB-DED3-4997-B495-0FD9EC430847}" srcOrd="0" destOrd="0" presId="urn:microsoft.com/office/officeart/2005/8/layout/process1"/>
    <dgm:cxn modelId="{92641C42-6016-4415-A671-422E19C6C7EA}" type="presParOf" srcId="{9084CEC1-729B-4419-9185-748FFFDE3F43}" destId="{43563027-E43D-434C-AC62-AE63F5B2DB4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5C052-FC1A-4B2B-9ECB-3FEEE106D5D7}">
      <dsp:nvSpPr>
        <dsp:cNvPr id="0" name=""/>
        <dsp:cNvSpPr/>
      </dsp:nvSpPr>
      <dsp:spPr>
        <a:xfrm>
          <a:off x="4584784" y="1616935"/>
          <a:ext cx="2461898" cy="2099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400" kern="1200" dirty="0"/>
        </a:p>
      </dsp:txBody>
      <dsp:txXfrm>
        <a:off x="4687268" y="1719419"/>
        <a:ext cx="2256930" cy="1894429"/>
      </dsp:txXfrm>
    </dsp:sp>
    <dsp:sp modelId="{0DB21C03-C3F0-4353-81F4-F05C6A7FC90C}">
      <dsp:nvSpPr>
        <dsp:cNvPr id="0" name=""/>
        <dsp:cNvSpPr/>
      </dsp:nvSpPr>
      <dsp:spPr>
        <a:xfrm rot="16176648">
          <a:off x="5599622" y="1409369"/>
          <a:ext cx="4151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514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78D59-697D-43EE-89CE-55A1FBE9B805}">
      <dsp:nvSpPr>
        <dsp:cNvPr id="0" name=""/>
        <dsp:cNvSpPr/>
      </dsp:nvSpPr>
      <dsp:spPr>
        <a:xfrm>
          <a:off x="2782956" y="301110"/>
          <a:ext cx="6039534" cy="900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Navegação: telas não intuitivas</a:t>
          </a:r>
        </a:p>
      </dsp:txBody>
      <dsp:txXfrm>
        <a:off x="2826924" y="345078"/>
        <a:ext cx="5951598" cy="812756"/>
      </dsp:txXfrm>
    </dsp:sp>
    <dsp:sp modelId="{76C5F8A6-D3C4-4309-825D-CB51D0715FFE}">
      <dsp:nvSpPr>
        <dsp:cNvPr id="0" name=""/>
        <dsp:cNvSpPr/>
      </dsp:nvSpPr>
      <dsp:spPr>
        <a:xfrm rot="1597114">
          <a:off x="6976138" y="3581756"/>
          <a:ext cx="13311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115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D3642-BC4B-494F-9433-009C861FC280}">
      <dsp:nvSpPr>
        <dsp:cNvPr id="0" name=""/>
        <dsp:cNvSpPr/>
      </dsp:nvSpPr>
      <dsp:spPr>
        <a:xfrm>
          <a:off x="6876386" y="3879966"/>
          <a:ext cx="4749349" cy="1016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Interação: Dificuldades físicas limitam transações</a:t>
          </a:r>
        </a:p>
      </dsp:txBody>
      <dsp:txXfrm>
        <a:off x="6926017" y="3929597"/>
        <a:ext cx="4650087" cy="917424"/>
      </dsp:txXfrm>
    </dsp:sp>
    <dsp:sp modelId="{C442E281-74B0-4D46-9E75-12CA856619E6}">
      <dsp:nvSpPr>
        <dsp:cNvPr id="0" name=""/>
        <dsp:cNvSpPr/>
      </dsp:nvSpPr>
      <dsp:spPr>
        <a:xfrm rot="9128956">
          <a:off x="3233401" y="3652101"/>
          <a:ext cx="14344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44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7FBFB-6E17-4CCC-BC64-63FA2113DBDC}">
      <dsp:nvSpPr>
        <dsp:cNvPr id="0" name=""/>
        <dsp:cNvSpPr/>
      </dsp:nvSpPr>
      <dsp:spPr>
        <a:xfrm>
          <a:off x="0" y="3987170"/>
          <a:ext cx="4708773" cy="1016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Leitura: Tipografia pequena  e contraste de cores</a:t>
          </a:r>
        </a:p>
      </dsp:txBody>
      <dsp:txXfrm>
        <a:off x="49631" y="4036801"/>
        <a:ext cx="4609511" cy="9174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75F1B-67C0-4D55-80AE-992836AE7C5B}">
      <dsp:nvSpPr>
        <dsp:cNvPr id="0" name=""/>
        <dsp:cNvSpPr/>
      </dsp:nvSpPr>
      <dsp:spPr>
        <a:xfrm>
          <a:off x="12905" y="27231"/>
          <a:ext cx="2381477" cy="1562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Evolução contínua da acessibilidade online</a:t>
          </a:r>
        </a:p>
      </dsp:txBody>
      <dsp:txXfrm>
        <a:off x="58679" y="73005"/>
        <a:ext cx="2289929" cy="1471296"/>
      </dsp:txXfrm>
    </dsp:sp>
    <dsp:sp modelId="{C30FFA01-D8D2-457D-A293-1902CA40CCC6}">
      <dsp:nvSpPr>
        <dsp:cNvPr id="0" name=""/>
        <dsp:cNvSpPr/>
      </dsp:nvSpPr>
      <dsp:spPr>
        <a:xfrm>
          <a:off x="2632530" y="513350"/>
          <a:ext cx="504873" cy="590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2632530" y="631471"/>
        <a:ext cx="353411" cy="354364"/>
      </dsp:txXfrm>
    </dsp:sp>
    <dsp:sp modelId="{3C881B1A-021D-4E8F-BFED-736200CF381F}">
      <dsp:nvSpPr>
        <dsp:cNvPr id="0" name=""/>
        <dsp:cNvSpPr/>
      </dsp:nvSpPr>
      <dsp:spPr>
        <a:xfrm>
          <a:off x="3346974" y="27231"/>
          <a:ext cx="2640725" cy="1562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Empoderamento dos participantes</a:t>
          </a:r>
        </a:p>
      </dsp:txBody>
      <dsp:txXfrm>
        <a:off x="3392748" y="73005"/>
        <a:ext cx="2549177" cy="1471296"/>
      </dsp:txXfrm>
    </dsp:sp>
    <dsp:sp modelId="{737A0458-B438-4E30-A7F0-44DF1D450D0E}">
      <dsp:nvSpPr>
        <dsp:cNvPr id="0" name=""/>
        <dsp:cNvSpPr/>
      </dsp:nvSpPr>
      <dsp:spPr>
        <a:xfrm>
          <a:off x="6225847" y="513350"/>
          <a:ext cx="504873" cy="590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6225847" y="631471"/>
        <a:ext cx="353411" cy="354364"/>
      </dsp:txXfrm>
    </dsp:sp>
    <dsp:sp modelId="{CA00BC59-7368-4814-9F48-F83E2EC8E40F}">
      <dsp:nvSpPr>
        <dsp:cNvPr id="0" name=""/>
        <dsp:cNvSpPr/>
      </dsp:nvSpPr>
      <dsp:spPr>
        <a:xfrm>
          <a:off x="6940291" y="27231"/>
          <a:ext cx="2381477" cy="1562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Promoção da inclusão dos usuários</a:t>
          </a:r>
        </a:p>
      </dsp:txBody>
      <dsp:txXfrm>
        <a:off x="6986065" y="73005"/>
        <a:ext cx="2289929" cy="1471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EC81D-EEC1-4D08-8B97-E35DF12E8BC5}">
      <dsp:nvSpPr>
        <dsp:cNvPr id="0" name=""/>
        <dsp:cNvSpPr/>
      </dsp:nvSpPr>
      <dsp:spPr>
        <a:xfrm>
          <a:off x="0" y="451970"/>
          <a:ext cx="1022681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61B32-B424-4537-A9D1-5307C33526A8}">
      <dsp:nvSpPr>
        <dsp:cNvPr id="0" name=""/>
        <dsp:cNvSpPr/>
      </dsp:nvSpPr>
      <dsp:spPr>
        <a:xfrm>
          <a:off x="511340" y="38690"/>
          <a:ext cx="71587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584" tIns="0" rIns="27058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Interface principal do site do banco</a:t>
          </a:r>
        </a:p>
      </dsp:txBody>
      <dsp:txXfrm>
        <a:off x="551689" y="79039"/>
        <a:ext cx="7078069" cy="745862"/>
      </dsp:txXfrm>
    </dsp:sp>
    <dsp:sp modelId="{86BEF237-6EE3-4632-AC62-BBFE49B581C2}">
      <dsp:nvSpPr>
        <dsp:cNvPr id="0" name=""/>
        <dsp:cNvSpPr/>
      </dsp:nvSpPr>
      <dsp:spPr>
        <a:xfrm>
          <a:off x="0" y="1722050"/>
          <a:ext cx="1022681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12AC5-ABB1-4F84-ADAD-6AA5ED96686C}">
      <dsp:nvSpPr>
        <dsp:cNvPr id="0" name=""/>
        <dsp:cNvSpPr/>
      </dsp:nvSpPr>
      <dsp:spPr>
        <a:xfrm>
          <a:off x="511340" y="1308770"/>
          <a:ext cx="71587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584" tIns="0" rIns="27058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Acessível por meio de comandos de voz e teclas de atalho</a:t>
          </a:r>
        </a:p>
      </dsp:txBody>
      <dsp:txXfrm>
        <a:off x="551689" y="1349119"/>
        <a:ext cx="7078069" cy="745862"/>
      </dsp:txXfrm>
    </dsp:sp>
    <dsp:sp modelId="{26E900AD-6A47-4B22-A7FE-BA2DCF108562}">
      <dsp:nvSpPr>
        <dsp:cNvPr id="0" name=""/>
        <dsp:cNvSpPr/>
      </dsp:nvSpPr>
      <dsp:spPr>
        <a:xfrm>
          <a:off x="0" y="2992130"/>
          <a:ext cx="1022681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B9B38-4960-4D2D-A236-986771CE2B1C}">
      <dsp:nvSpPr>
        <dsp:cNvPr id="0" name=""/>
        <dsp:cNvSpPr/>
      </dsp:nvSpPr>
      <dsp:spPr>
        <a:xfrm>
          <a:off x="511340" y="2578850"/>
          <a:ext cx="71587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584" tIns="0" rIns="27058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Intuitiva e com contraste de cor adequados</a:t>
          </a:r>
        </a:p>
      </dsp:txBody>
      <dsp:txXfrm>
        <a:off x="551689" y="2619199"/>
        <a:ext cx="7078069" cy="745862"/>
      </dsp:txXfrm>
    </dsp:sp>
    <dsp:sp modelId="{97DEA6C5-4175-47CC-BB99-26BE3F638ABE}">
      <dsp:nvSpPr>
        <dsp:cNvPr id="0" name=""/>
        <dsp:cNvSpPr/>
      </dsp:nvSpPr>
      <dsp:spPr>
        <a:xfrm>
          <a:off x="0" y="4262210"/>
          <a:ext cx="1022681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2A5FD-5BDF-4064-9B1A-08C4835C948B}">
      <dsp:nvSpPr>
        <dsp:cNvPr id="0" name=""/>
        <dsp:cNvSpPr/>
      </dsp:nvSpPr>
      <dsp:spPr>
        <a:xfrm>
          <a:off x="511340" y="3848930"/>
          <a:ext cx="7207804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584" tIns="0" rIns="270584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Ícones ou botões bem posicionados e visíveis</a:t>
          </a: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1689" y="3889279"/>
        <a:ext cx="7127106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15CE5-1445-49D6-A885-76528CBF363C}">
      <dsp:nvSpPr>
        <dsp:cNvPr id="0" name=""/>
        <dsp:cNvSpPr/>
      </dsp:nvSpPr>
      <dsp:spPr>
        <a:xfrm>
          <a:off x="603782" y="326668"/>
          <a:ext cx="3271065" cy="219150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8F6C4-8587-4AEF-BC0C-A30A7510A704}">
      <dsp:nvSpPr>
        <dsp:cNvPr id="0" name=""/>
        <dsp:cNvSpPr/>
      </dsp:nvSpPr>
      <dsp:spPr>
        <a:xfrm>
          <a:off x="2697779" y="684864"/>
          <a:ext cx="1740718" cy="1218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Usuário descreve problemas de forma detalhada</a:t>
          </a:r>
        </a:p>
      </dsp:txBody>
      <dsp:txXfrm>
        <a:off x="2733468" y="720553"/>
        <a:ext cx="1669340" cy="1147133"/>
      </dsp:txXfrm>
    </dsp:sp>
    <dsp:sp modelId="{27852E3E-E328-4B8F-925C-08CD4C25A8D1}">
      <dsp:nvSpPr>
        <dsp:cNvPr id="0" name=""/>
        <dsp:cNvSpPr/>
      </dsp:nvSpPr>
      <dsp:spPr>
        <a:xfrm>
          <a:off x="603782" y="106637"/>
          <a:ext cx="3271065" cy="377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Campos de texto</a:t>
          </a:r>
        </a:p>
      </dsp:txBody>
      <dsp:txXfrm>
        <a:off x="603782" y="106637"/>
        <a:ext cx="3271065" cy="377364"/>
      </dsp:txXfrm>
    </dsp:sp>
    <dsp:sp modelId="{10ACF71E-F158-4A68-A6EC-29798BA8D755}">
      <dsp:nvSpPr>
        <dsp:cNvPr id="0" name=""/>
        <dsp:cNvSpPr/>
      </dsp:nvSpPr>
      <dsp:spPr>
        <a:xfrm>
          <a:off x="7043988" y="383015"/>
          <a:ext cx="3368603" cy="205538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D7F4A-DF26-40E7-863F-66C5FCB55808}">
      <dsp:nvSpPr>
        <dsp:cNvPr id="0" name=""/>
        <dsp:cNvSpPr/>
      </dsp:nvSpPr>
      <dsp:spPr>
        <a:xfrm>
          <a:off x="9258445" y="683795"/>
          <a:ext cx="1597342" cy="1197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Visuais, motoras, auditivas ou cognitivas</a:t>
          </a:r>
        </a:p>
      </dsp:txBody>
      <dsp:txXfrm>
        <a:off x="9293510" y="718860"/>
        <a:ext cx="1527212" cy="1127086"/>
      </dsp:txXfrm>
    </dsp:sp>
    <dsp:sp modelId="{C6065B99-5A0C-495A-B9A7-B777D6E2BD4B}">
      <dsp:nvSpPr>
        <dsp:cNvPr id="0" name=""/>
        <dsp:cNvSpPr/>
      </dsp:nvSpPr>
      <dsp:spPr>
        <a:xfrm>
          <a:off x="7043988" y="106637"/>
          <a:ext cx="3368603" cy="353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Tipo de dificuldade</a:t>
          </a:r>
        </a:p>
      </dsp:txBody>
      <dsp:txXfrm>
        <a:off x="7043988" y="106637"/>
        <a:ext cx="3368603" cy="353926"/>
      </dsp:txXfrm>
    </dsp:sp>
    <dsp:sp modelId="{9F6A9162-CF64-494A-8702-66BADF9B6C64}">
      <dsp:nvSpPr>
        <dsp:cNvPr id="0" name=""/>
        <dsp:cNvSpPr/>
      </dsp:nvSpPr>
      <dsp:spPr>
        <a:xfrm>
          <a:off x="3145289" y="2925235"/>
          <a:ext cx="4609604" cy="240604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47149-B47E-430C-A9D9-4045B3D60814}">
      <dsp:nvSpPr>
        <dsp:cNvPr id="0" name=""/>
        <dsp:cNvSpPr/>
      </dsp:nvSpPr>
      <dsp:spPr>
        <a:xfrm>
          <a:off x="5314962" y="3299216"/>
          <a:ext cx="2637624" cy="14014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Texto, áudio ou vídeo (legendas e transcrição automática)</a:t>
          </a:r>
        </a:p>
      </dsp:txBody>
      <dsp:txXfrm>
        <a:off x="5356010" y="3340264"/>
        <a:ext cx="2555528" cy="1319380"/>
      </dsp:txXfrm>
    </dsp:sp>
    <dsp:sp modelId="{0EAB491A-CB10-4FCA-A61E-3935B73CC51B}">
      <dsp:nvSpPr>
        <dsp:cNvPr id="0" name=""/>
        <dsp:cNvSpPr/>
      </dsp:nvSpPr>
      <dsp:spPr>
        <a:xfrm>
          <a:off x="3148050" y="2793992"/>
          <a:ext cx="4604081" cy="4143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Acessibilidade</a:t>
          </a:r>
        </a:p>
      </dsp:txBody>
      <dsp:txXfrm>
        <a:off x="3148050" y="2793992"/>
        <a:ext cx="4604081" cy="4143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03AA2-DD8A-441F-BB85-788BE3B8AB71}">
      <dsp:nvSpPr>
        <dsp:cNvPr id="0" name=""/>
        <dsp:cNvSpPr/>
      </dsp:nvSpPr>
      <dsp:spPr>
        <a:xfrm>
          <a:off x="3732761" y="193382"/>
          <a:ext cx="2288079" cy="13562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Recebimento dos feedbacks</a:t>
          </a:r>
        </a:p>
      </dsp:txBody>
      <dsp:txXfrm>
        <a:off x="3798968" y="259589"/>
        <a:ext cx="2155665" cy="1223833"/>
      </dsp:txXfrm>
    </dsp:sp>
    <dsp:sp modelId="{9D09C64C-D6FF-48BF-919F-8FDD6C34BD7A}">
      <dsp:nvSpPr>
        <dsp:cNvPr id="0" name=""/>
        <dsp:cNvSpPr/>
      </dsp:nvSpPr>
      <dsp:spPr>
        <a:xfrm>
          <a:off x="4822496" y="1131449"/>
          <a:ext cx="3980501" cy="3980501"/>
        </a:xfrm>
        <a:custGeom>
          <a:avLst/>
          <a:gdLst/>
          <a:ahLst/>
          <a:cxnLst/>
          <a:rect l="0" t="0" r="0" b="0"/>
          <a:pathLst>
            <a:path>
              <a:moveTo>
                <a:pt x="1683081" y="23846"/>
              </a:moveTo>
              <a:arcTo wR="1990250" hR="1990250" stAng="15667299" swAng="29880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7E58D-792D-4F9B-BC67-FF6A73997709}">
      <dsp:nvSpPr>
        <dsp:cNvPr id="0" name=""/>
        <dsp:cNvSpPr/>
      </dsp:nvSpPr>
      <dsp:spPr>
        <a:xfrm>
          <a:off x="7401009" y="1994147"/>
          <a:ext cx="2196516" cy="12692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Registro dos problemas</a:t>
          </a:r>
        </a:p>
      </dsp:txBody>
      <dsp:txXfrm>
        <a:off x="7462970" y="2056108"/>
        <a:ext cx="2072594" cy="1145354"/>
      </dsp:txXfrm>
    </dsp:sp>
    <dsp:sp modelId="{A0CA3D94-98A1-4C56-B1D1-F593362A4F6C}">
      <dsp:nvSpPr>
        <dsp:cNvPr id="0" name=""/>
        <dsp:cNvSpPr/>
      </dsp:nvSpPr>
      <dsp:spPr>
        <a:xfrm>
          <a:off x="5167491" y="-254790"/>
          <a:ext cx="3980501" cy="3980501"/>
        </a:xfrm>
        <a:custGeom>
          <a:avLst/>
          <a:gdLst/>
          <a:ahLst/>
          <a:cxnLst/>
          <a:rect l="0" t="0" r="0" b="0"/>
          <a:pathLst>
            <a:path>
              <a:moveTo>
                <a:pt x="2903404" y="3758653"/>
              </a:moveTo>
              <a:arcTo wR="1990250" hR="1990250" stAng="3761366" swAng="2475768"/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A861AE3B-B6FE-48A8-BEF2-EF38DDE34C20}">
      <dsp:nvSpPr>
        <dsp:cNvPr id="0" name=""/>
        <dsp:cNvSpPr/>
      </dsp:nvSpPr>
      <dsp:spPr>
        <a:xfrm>
          <a:off x="3628370" y="3516732"/>
          <a:ext cx="2686049" cy="14430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Implementação de melhorias contínuas</a:t>
          </a:r>
        </a:p>
      </dsp:txBody>
      <dsp:txXfrm>
        <a:off x="3698812" y="3587174"/>
        <a:ext cx="2545165" cy="1302128"/>
      </dsp:txXfrm>
    </dsp:sp>
    <dsp:sp modelId="{89AE1440-308F-42F2-BBA1-0539F0A546C9}">
      <dsp:nvSpPr>
        <dsp:cNvPr id="0" name=""/>
        <dsp:cNvSpPr/>
      </dsp:nvSpPr>
      <dsp:spPr>
        <a:xfrm>
          <a:off x="797106" y="-139225"/>
          <a:ext cx="3980501" cy="3980501"/>
        </a:xfrm>
        <a:custGeom>
          <a:avLst/>
          <a:gdLst/>
          <a:ahLst/>
          <a:cxnLst/>
          <a:rect l="0" t="0" r="0" b="0"/>
          <a:pathLst>
            <a:path>
              <a:moveTo>
                <a:pt x="2397340" y="3938423"/>
              </a:moveTo>
              <a:arcTo wR="1990250" hR="1990250" stAng="4691839" swAng="263454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667FA-B295-475F-926F-0DD484EDC668}">
      <dsp:nvSpPr>
        <dsp:cNvPr id="0" name=""/>
        <dsp:cNvSpPr/>
      </dsp:nvSpPr>
      <dsp:spPr>
        <a:xfrm>
          <a:off x="171037" y="1895124"/>
          <a:ext cx="2274277" cy="1355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Retorno  Interface com o usuário</a:t>
          </a:r>
        </a:p>
      </dsp:txBody>
      <dsp:txXfrm>
        <a:off x="237223" y="1961310"/>
        <a:ext cx="2141905" cy="1223453"/>
      </dsp:txXfrm>
    </dsp:sp>
    <dsp:sp modelId="{F65C14CF-6AF3-48AF-BCD1-C326ADEF3D57}">
      <dsp:nvSpPr>
        <dsp:cNvPr id="0" name=""/>
        <dsp:cNvSpPr/>
      </dsp:nvSpPr>
      <dsp:spPr>
        <a:xfrm>
          <a:off x="929375" y="1157387"/>
          <a:ext cx="3980501" cy="3980501"/>
        </a:xfrm>
        <a:custGeom>
          <a:avLst/>
          <a:gdLst/>
          <a:ahLst/>
          <a:cxnLst/>
          <a:rect l="0" t="0" r="0" b="0"/>
          <a:pathLst>
            <a:path>
              <a:moveTo>
                <a:pt x="791661" y="401388"/>
              </a:moveTo>
              <a:arcTo wR="1990250" hR="1990250" stAng="13978213" swAng="283045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48726-3D6E-4BD7-8D78-101F25D56F8D}">
      <dsp:nvSpPr>
        <dsp:cNvPr id="0" name=""/>
        <dsp:cNvSpPr/>
      </dsp:nvSpPr>
      <dsp:spPr>
        <a:xfrm>
          <a:off x="-55555" y="0"/>
          <a:ext cx="8580052" cy="1087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>
              <a:latin typeface="Arial" panose="020B0604020202020204" pitchFamily="34" charset="0"/>
              <a:cs typeface="Arial" panose="020B0604020202020204" pitchFamily="34" charset="0"/>
            </a:rPr>
            <a:t>Confirmação do problema</a:t>
          </a:r>
        </a:p>
      </dsp:txBody>
      <dsp:txXfrm>
        <a:off x="-23691" y="31864"/>
        <a:ext cx="7314187" cy="1024178"/>
      </dsp:txXfrm>
    </dsp:sp>
    <dsp:sp modelId="{89804584-B397-4F65-9EDE-CAD81969CF73}">
      <dsp:nvSpPr>
        <dsp:cNvPr id="0" name=""/>
        <dsp:cNvSpPr/>
      </dsp:nvSpPr>
      <dsp:spPr>
        <a:xfrm>
          <a:off x="663023" y="1285707"/>
          <a:ext cx="8580052" cy="1087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Arial" panose="020B0604020202020204" pitchFamily="34" charset="0"/>
              <a:cs typeface="Arial" panose="020B0604020202020204" pitchFamily="34" charset="0"/>
            </a:rPr>
            <a:t>Informações sobre próximos passos</a:t>
          </a:r>
        </a:p>
      </dsp:txBody>
      <dsp:txXfrm>
        <a:off x="694887" y="1317571"/>
        <a:ext cx="7090605" cy="1024178"/>
      </dsp:txXfrm>
    </dsp:sp>
    <dsp:sp modelId="{C610BCA3-8B1C-437C-92FC-4C0A02D390FA}">
      <dsp:nvSpPr>
        <dsp:cNvPr id="0" name=""/>
        <dsp:cNvSpPr/>
      </dsp:nvSpPr>
      <dsp:spPr>
        <a:xfrm>
          <a:off x="1370877" y="2571415"/>
          <a:ext cx="8580052" cy="1087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Arial" panose="020B0604020202020204" pitchFamily="34" charset="0"/>
              <a:cs typeface="Arial" panose="020B0604020202020204" pitchFamily="34" charset="0"/>
            </a:rPr>
            <a:t>Tempo estimado para resolução</a:t>
          </a:r>
        </a:p>
      </dsp:txBody>
      <dsp:txXfrm>
        <a:off x="1402741" y="2603279"/>
        <a:ext cx="7101330" cy="1024178"/>
      </dsp:txXfrm>
    </dsp:sp>
    <dsp:sp modelId="{5D10F7B3-2B0A-495E-B9A2-12255C5FA7A5}">
      <dsp:nvSpPr>
        <dsp:cNvPr id="0" name=""/>
        <dsp:cNvSpPr/>
      </dsp:nvSpPr>
      <dsp:spPr>
        <a:xfrm>
          <a:off x="1978345" y="3857122"/>
          <a:ext cx="8802275" cy="1087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>
              <a:latin typeface="Arial" panose="020B0604020202020204" pitchFamily="34" charset="0"/>
              <a:cs typeface="Arial" panose="020B0604020202020204" pitchFamily="34" charset="0"/>
            </a:rPr>
            <a:t>Sugestões temporárias ou alternativas</a:t>
          </a:r>
        </a:p>
      </dsp:txBody>
      <dsp:txXfrm>
        <a:off x="2010209" y="3888986"/>
        <a:ext cx="7275902" cy="1024178"/>
      </dsp:txXfrm>
    </dsp:sp>
    <dsp:sp modelId="{A95EDCB7-D723-4722-8C24-67C275531BDC}">
      <dsp:nvSpPr>
        <dsp:cNvPr id="0" name=""/>
        <dsp:cNvSpPr/>
      </dsp:nvSpPr>
      <dsp:spPr>
        <a:xfrm>
          <a:off x="7817357" y="833237"/>
          <a:ext cx="707139" cy="707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kern="1200"/>
        </a:p>
      </dsp:txBody>
      <dsp:txXfrm>
        <a:off x="7976463" y="833237"/>
        <a:ext cx="388927" cy="532122"/>
      </dsp:txXfrm>
    </dsp:sp>
    <dsp:sp modelId="{8C8CFD58-755C-46EF-A4D5-D206C0959455}">
      <dsp:nvSpPr>
        <dsp:cNvPr id="0" name=""/>
        <dsp:cNvSpPr/>
      </dsp:nvSpPr>
      <dsp:spPr>
        <a:xfrm>
          <a:off x="8535936" y="2118944"/>
          <a:ext cx="707139" cy="707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kern="1200"/>
        </a:p>
      </dsp:txBody>
      <dsp:txXfrm>
        <a:off x="8695042" y="2118944"/>
        <a:ext cx="388927" cy="532122"/>
      </dsp:txXfrm>
    </dsp:sp>
    <dsp:sp modelId="{0A2454CC-A586-4BED-89DE-E3A8291A654C}">
      <dsp:nvSpPr>
        <dsp:cNvPr id="0" name=""/>
        <dsp:cNvSpPr/>
      </dsp:nvSpPr>
      <dsp:spPr>
        <a:xfrm>
          <a:off x="9243790" y="3404652"/>
          <a:ext cx="707139" cy="707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kern="1200"/>
        </a:p>
      </dsp:txBody>
      <dsp:txXfrm>
        <a:off x="9402896" y="3404652"/>
        <a:ext cx="388927" cy="5321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D474A-802E-4938-973E-350EE12AD911}">
      <dsp:nvSpPr>
        <dsp:cNvPr id="0" name=""/>
        <dsp:cNvSpPr/>
      </dsp:nvSpPr>
      <dsp:spPr>
        <a:xfrm>
          <a:off x="0" y="1413760"/>
          <a:ext cx="11069272" cy="24384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00FD9-9A17-4A07-9E70-CDC6A233482E}">
      <dsp:nvSpPr>
        <dsp:cNvPr id="0" name=""/>
        <dsp:cNvSpPr/>
      </dsp:nvSpPr>
      <dsp:spPr>
        <a:xfrm>
          <a:off x="332078" y="325120"/>
          <a:ext cx="3251598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92AC4-1720-4891-AEFF-9520327E18E0}">
      <dsp:nvSpPr>
        <dsp:cNvPr id="0" name=""/>
        <dsp:cNvSpPr/>
      </dsp:nvSpPr>
      <dsp:spPr>
        <a:xfrm rot="10800000">
          <a:off x="332078" y="2438400"/>
          <a:ext cx="3251598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Assistente virtual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baseline="0" dirty="0">
            <a:latin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 (chatbot ou voz)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baseline="0" dirty="0">
            <a:latin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Tecnologia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de IA</a:t>
          </a:r>
        </a:p>
      </dsp:txBody>
      <dsp:txXfrm rot="10800000">
        <a:off x="423731" y="2438400"/>
        <a:ext cx="3068292" cy="2888613"/>
      </dsp:txXfrm>
    </dsp:sp>
    <dsp:sp modelId="{73F5CB4E-FF05-4D32-8707-2698F1F22223}">
      <dsp:nvSpPr>
        <dsp:cNvPr id="0" name=""/>
        <dsp:cNvSpPr/>
      </dsp:nvSpPr>
      <dsp:spPr>
        <a:xfrm>
          <a:off x="3908836" y="325120"/>
          <a:ext cx="3251598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0558-5DEE-440B-B224-CD0494A62883}">
      <dsp:nvSpPr>
        <dsp:cNvPr id="0" name=""/>
        <dsp:cNvSpPr/>
      </dsp:nvSpPr>
      <dsp:spPr>
        <a:xfrm rot="10800000">
          <a:off x="4025894" y="2438400"/>
          <a:ext cx="3017483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Auxílio na navegação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Resolução de questões de acessibilidade</a:t>
          </a:r>
        </a:p>
      </dsp:txBody>
      <dsp:txXfrm rot="10800000">
        <a:off x="4117547" y="2438400"/>
        <a:ext cx="2834177" cy="2888613"/>
      </dsp:txXfrm>
    </dsp:sp>
    <dsp:sp modelId="{07CC91DF-51F0-4CB9-BF28-4C3319089507}">
      <dsp:nvSpPr>
        <dsp:cNvPr id="0" name=""/>
        <dsp:cNvSpPr/>
      </dsp:nvSpPr>
      <dsp:spPr>
        <a:xfrm>
          <a:off x="7485595" y="325120"/>
          <a:ext cx="3251598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00407-F54A-4556-A122-A1CF8A172B17}">
      <dsp:nvSpPr>
        <dsp:cNvPr id="0" name=""/>
        <dsp:cNvSpPr/>
      </dsp:nvSpPr>
      <dsp:spPr>
        <a:xfrm rot="10800000">
          <a:off x="7582265" y="2438400"/>
          <a:ext cx="3058258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Direcionamento para atendimento especializado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baseline="0" dirty="0">
            <a:latin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Revisão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baseline="0" dirty="0">
              <a:latin typeface="Arial" panose="020B0604020202020204" pitchFamily="34" charset="0"/>
            </a:rPr>
            <a:t>Técnica</a:t>
          </a:r>
        </a:p>
      </dsp:txBody>
      <dsp:txXfrm rot="10800000">
        <a:off x="7673918" y="2438400"/>
        <a:ext cx="2874952" cy="28886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5EBC9-57BE-40B7-AB4E-7713829A2E11}">
      <dsp:nvSpPr>
        <dsp:cNvPr id="0" name=""/>
        <dsp:cNvSpPr/>
      </dsp:nvSpPr>
      <dsp:spPr>
        <a:xfrm rot="16200000">
          <a:off x="-45593" y="186843"/>
          <a:ext cx="5146363" cy="523229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Pesquisas periódicas de satisfação:</a:t>
          </a:r>
          <a:r>
            <a:rPr lang="pt-BR" sz="24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Para verificar se as melhorias implementadas foram eficazes</a:t>
          </a:r>
          <a:endParaRPr lang="pt-BR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88556" y="1516397"/>
        <a:ext cx="4331676" cy="2573181"/>
      </dsp:txXfrm>
    </dsp:sp>
    <dsp:sp modelId="{B6832802-17CF-4D66-A698-1C6BADEF3229}">
      <dsp:nvSpPr>
        <dsp:cNvPr id="0" name=""/>
        <dsp:cNvSpPr/>
      </dsp:nvSpPr>
      <dsp:spPr>
        <a:xfrm rot="5400000">
          <a:off x="5351762" y="1089"/>
          <a:ext cx="4955430" cy="560379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latin typeface="Arial" panose="020B0604020202020204" pitchFamily="34" charset="0"/>
              <a:cs typeface="Arial" panose="020B0604020202020204" pitchFamily="34" charset="0"/>
            </a:rPr>
            <a:t>Relatórios públicos e transparentes: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Relatórios regulares sobre melhorias baseadas em feedback, fortalecendo a confiança e demonstrando compromisso com a inclusão</a:t>
          </a:r>
        </a:p>
      </dsp:txBody>
      <dsp:txXfrm rot="-5400000">
        <a:off x="5894778" y="1564132"/>
        <a:ext cx="4736599" cy="24777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5C404-5520-4351-8633-89BE3AD292A8}">
      <dsp:nvSpPr>
        <dsp:cNvPr id="0" name=""/>
        <dsp:cNvSpPr/>
      </dsp:nvSpPr>
      <dsp:spPr>
        <a:xfrm>
          <a:off x="6667" y="401794"/>
          <a:ext cx="2652158" cy="14920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Vídeos tutoriais com legendas e audiodescrição</a:t>
          </a:r>
        </a:p>
      </dsp:txBody>
      <dsp:txXfrm>
        <a:off x="50367" y="445494"/>
        <a:ext cx="2564758" cy="1404618"/>
      </dsp:txXfrm>
    </dsp:sp>
    <dsp:sp modelId="{49D86911-6929-4017-9423-B360701AFE8F}">
      <dsp:nvSpPr>
        <dsp:cNvPr id="0" name=""/>
        <dsp:cNvSpPr/>
      </dsp:nvSpPr>
      <dsp:spPr>
        <a:xfrm>
          <a:off x="2893330" y="857017"/>
          <a:ext cx="497150" cy="581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2893330" y="973331"/>
        <a:ext cx="348005" cy="348944"/>
      </dsp:txXfrm>
    </dsp:sp>
    <dsp:sp modelId="{ED5B4ABF-D729-45CD-BC89-8E09BAF439DA}">
      <dsp:nvSpPr>
        <dsp:cNvPr id="0" name=""/>
        <dsp:cNvSpPr/>
      </dsp:nvSpPr>
      <dsp:spPr>
        <a:xfrm>
          <a:off x="3596845" y="379814"/>
          <a:ext cx="2345050" cy="15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Dicas de navegação para diferentes deficiências</a:t>
          </a:r>
        </a:p>
      </dsp:txBody>
      <dsp:txXfrm>
        <a:off x="3641832" y="424801"/>
        <a:ext cx="2255076" cy="1446004"/>
      </dsp:txXfrm>
    </dsp:sp>
    <dsp:sp modelId="{A82EDDFD-6BEF-4F0B-B2D4-1D610B68AED9}">
      <dsp:nvSpPr>
        <dsp:cNvPr id="0" name=""/>
        <dsp:cNvSpPr/>
      </dsp:nvSpPr>
      <dsp:spPr>
        <a:xfrm>
          <a:off x="6176400" y="857017"/>
          <a:ext cx="497150" cy="581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6176400" y="973331"/>
        <a:ext cx="348005" cy="348944"/>
      </dsp:txXfrm>
    </dsp:sp>
    <dsp:sp modelId="{43563027-E43D-434C-AC62-AE63F5B2DB4E}">
      <dsp:nvSpPr>
        <dsp:cNvPr id="0" name=""/>
        <dsp:cNvSpPr/>
      </dsp:nvSpPr>
      <dsp:spPr>
        <a:xfrm>
          <a:off x="6879915" y="442229"/>
          <a:ext cx="2448091" cy="141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Arial" panose="020B0604020202020204" pitchFamily="34" charset="0"/>
              <a:cs typeface="Arial" panose="020B0604020202020204" pitchFamily="34" charset="0"/>
            </a:rPr>
            <a:t>Guias de configurações de acessibilidade</a:t>
          </a:r>
        </a:p>
      </dsp:txBody>
      <dsp:txXfrm>
        <a:off x="6921246" y="483560"/>
        <a:ext cx="2365429" cy="1328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9B9DF-3BBA-6C64-CFD5-A5193D17B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692FDD-3E66-893E-1652-CDE62C5C1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21EB50-9113-00C4-76F8-68476D91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E62AA-2974-5BAF-6DA7-D8D0E2CF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52EF28-5F9D-E983-15C3-D6DE7735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5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AF2-502C-9840-A463-58C766CC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FA25BD8-74F5-FF97-2F2F-837B71618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D42E94-7257-89BA-B077-086DA3680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D0301A-198F-2836-C911-BC6477F5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9DBB83-FE4E-9F40-5BB5-C6563378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E5A479-D0BB-E070-02A8-7D713861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87EBF-B54E-5D0F-F969-CC43FAE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2508BF-E87E-35E5-AAD5-ACF8B748A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66674-C311-C8B7-F872-AC7F6399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AF2FA5-ECDB-5ADE-3241-0684A3CD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24BD5-82A6-B40A-1B38-28C55A27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B7414C-F63A-E29E-4E2A-2002FF8D5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B24E3-2165-A55C-5457-FF1B01A0C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97B2FE-F065-C382-C317-89BDB37B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DCC55-58C6-F41A-21CA-BC6BFE46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0D50E-2E5E-F389-B89F-E63ACA18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2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BC993-47AF-E72B-788E-8AB200B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CC2EDD-E104-B753-FD02-7B3C8956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37256E-F217-4C4D-E857-4D47B346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98A629-E2DB-454B-80B5-4BDAEDB8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BCD95F-6BC4-04A4-A2F7-7E5DC028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70A29-16C8-67A4-3F74-8A62AAB3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CB2AEE-6220-6DF2-2795-DCE0F4FA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5B87AA-ECBF-78F1-6D69-06834E62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B9F9D5-CABB-7917-9260-A1EB8EF0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DE4217-AFAB-A538-E003-89E6BEFF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81CF7-A89F-84C1-F93C-09939990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E24DE-B66E-0B03-1E42-106D69293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8D6654-D65B-1139-1FEE-8E404CBB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3C6654-ADFE-38FA-D819-5589FF4E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1892DC-2F57-DBAC-A99F-2617D724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0B87B-02B3-004A-12F9-EC7CFAD3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9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1F8D8-3F06-EF7D-C6C5-FF1BCB75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DDD89D-F23A-3199-A6A2-D9E6267C9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1D87B3-734E-7298-7366-08B02807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77BF4B-F18E-96BE-538E-B3B4A51B8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B23D89-365B-D980-E09C-A70EAF042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E97AE0C-EEE0-42ED-DAAA-FE540472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D693-E4AF-083D-B3FE-341B5F48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BBAC2F8-3C4D-F050-EC99-CB81C9ED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35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0D9B8-6177-8884-9837-0233375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F72353-B70A-F032-84D6-554BD43E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E8AD8D-ACFF-DDD6-C933-699F8098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C463E-F50E-4285-BF25-21B5242A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1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1ACB91-CC61-D936-75B7-27EB72D6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A4F4EC-CD95-B07F-FE1E-94CFA3AC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266292-BA82-92A6-3E1E-92A93DC5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5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E8AD2-D774-CCE8-8D11-0AC1562D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AB4BF7-52C5-3974-2083-4B8A6985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3F5DFC-ACF1-FC18-DAD1-27189C79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F17447-3AF8-EA43-32FF-C96E133F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99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ACB50-9DAE-61C7-AC19-79D2BFCE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C8B70-8FC6-335C-5778-B613A5DFD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7562D4-4844-3380-78D7-83D30FF0D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FC498B-465D-E3D1-2EAB-894852BD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4B143E-19B3-3B3D-801D-1A43E0E5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6CF067-6A77-3644-E97B-6E912EFE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5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D6182-6C4E-F78E-FDA5-7951A108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7AB228-5086-0B4A-00B7-B7F79A48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CFA05B-25AC-51FC-7B64-BDBEF3287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C1AB2-4E5A-4A61-A732-105360FCEE97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84A040-81CD-A527-58F3-89C1E4F06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68C31-8972-58DF-6F8A-5DA69AC3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3F198-BFC1-4FDC-9344-9EF0A8508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7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ristiana.coutinho@caixa.gov.br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3.xml"/><Relationship Id="rId10" Type="http://schemas.microsoft.com/office/2007/relationships/hdphoto" Target="../media/hdphoto4.wdp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7.xml"/><Relationship Id="rId10" Type="http://schemas.microsoft.com/office/2007/relationships/hdphoto" Target="../media/hdphoto7.wdp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F6FB"/>
            </a:gs>
            <a:gs pos="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93558-1B41-95B3-394D-A058E98D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904BCB-30C4-3B17-FEDF-6BF9218824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A1FFFF"/>
              </a:clrFrom>
              <a:clrTo>
                <a:srgbClr val="A1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0"/>
                    </a14:imgEffect>
                    <a14:imgEffect>
                      <a14:colorTemperature colorTemp="1500"/>
                    </a14:imgEffect>
                    <a14:imgEffect>
                      <a14:saturation sa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8964" y="0"/>
            <a:ext cx="6995493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3175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3D17AE-1366-39E4-1A30-3E73492480F2}"/>
              </a:ext>
            </a:extLst>
          </p:cNvPr>
          <p:cNvSpPr txBox="1"/>
          <p:nvPr/>
        </p:nvSpPr>
        <p:spPr>
          <a:xfrm>
            <a:off x="212394" y="325890"/>
            <a:ext cx="3433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Comunidade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Vozes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9764F9-180F-5C4E-F232-F5DFE34B8656}"/>
              </a:ext>
            </a:extLst>
          </p:cNvPr>
          <p:cNvSpPr txBox="1"/>
          <p:nvPr/>
        </p:nvSpPr>
        <p:spPr>
          <a:xfrm>
            <a:off x="8924457" y="2696110"/>
            <a:ext cx="29742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Espaço interativo para pessoas com deficiência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candinavianz - Campfire">
            <a:hlinkClick r:id="" action="ppaction://media"/>
            <a:extLst>
              <a:ext uri="{FF2B5EF4-FFF2-40B4-BE49-F238E27FC236}">
                <a16:creationId xmlns:a16="http://schemas.microsoft.com/office/drawing/2014/main" id="{E3CC3824-5F69-395E-668B-E3FB0F525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5009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8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F9A6-0938-EE64-E1BB-9C8E734C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9FABB0-03D8-1695-B6CC-F4ED7B3256D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8008" r="89941">
                        <a14:foregroundMark x1="11426" y1="29688" x2="11426" y2="29688"/>
                        <a14:foregroundMark x1="11426" y1="29688" x2="11426" y2="29688"/>
                        <a14:foregroundMark x1="89258" y1="45410" x2="89258" y2="45410"/>
                        <a14:foregroundMark x1="89258" y1="45410" x2="89258" y2="45410"/>
                        <a14:foregroundMark x1="12500" y1="65625" x2="12500" y2="65625"/>
                        <a14:foregroundMark x1="12109" y1="64258" x2="12109" y2="64258"/>
                        <a14:foregroundMark x1="12109" y1="64258" x2="12109" y2="64258"/>
                        <a14:foregroundMark x1="12109" y1="62793" x2="12109" y2="62793"/>
                        <a14:foregroundMark x1="12109" y1="62793" x2="12109" y2="62793"/>
                        <a14:foregroundMark x1="12109" y1="62793" x2="12109" y2="62793"/>
                        <a14:foregroundMark x1="12109" y1="62793" x2="12109" y2="62793"/>
                        <a14:foregroundMark x1="12695" y1="70801" x2="12695" y2="70801"/>
                        <a14:foregroundMark x1="12695" y1="70801" x2="12695" y2="70801"/>
                        <a14:foregroundMark x1="12695" y1="70801" x2="12695" y2="70801"/>
                        <a14:foregroundMark x1="14258" y1="67969" x2="14258" y2="67969"/>
                        <a14:foregroundMark x1="14258" y1="67969" x2="14258" y2="67969"/>
                        <a14:foregroundMark x1="8008" y1="60645" x2="8008" y2="60645"/>
                        <a14:foregroundMark x1="8008" y1="62109" x2="8008" y2="62109"/>
                        <a14:foregroundMark x1="8008" y1="62109" x2="8008" y2="62109"/>
                        <a14:backgroundMark x1="24805" y1="55273" x2="24805" y2="55273"/>
                        <a14:backgroundMark x1="23730" y1="54883" x2="23730" y2="54883"/>
                        <a14:backgroundMark x1="27148" y1="57031" x2="27148" y2="57031"/>
                        <a14:backgroundMark x1="27148" y1="57617" x2="27148" y2="57617"/>
                        <a14:backgroundMark x1="25391" y1="67090" x2="25391" y2="67090"/>
                        <a14:backgroundMark x1="28418" y1="38965" x2="28418" y2="38965"/>
                        <a14:backgroundMark x1="22168" y1="65625" x2="22168" y2="65625"/>
                        <a14:backgroundMark x1="27344" y1="35938" x2="27344" y2="35938"/>
                        <a14:backgroundMark x1="24609" y1="38965" x2="24609" y2="38965"/>
                        <a14:backgroundMark x1="24316" y1="43652" x2="24316" y2="43652"/>
                        <a14:backgroundMark x1="28027" y1="36328" x2="28027" y2="36328"/>
                        <a14:backgroundMark x1="24316" y1="55664" x2="24316" y2="55664"/>
                        <a14:backgroundMark x1="25000" y1="56348" x2="25000" y2="56348"/>
                        <a14:backgroundMark x1="27344" y1="42773" x2="27344" y2="42773"/>
                        <a14:backgroundMark x1="27344" y1="42773" x2="27344" y2="42773"/>
                        <a14:backgroundMark x1="26953" y1="64258" x2="26953" y2="64258"/>
                        <a14:backgroundMark x1="26953" y1="64551" x2="26953" y2="64551"/>
                        <a14:backgroundMark x1="69043" y1="68359" x2="69043" y2="68359"/>
                        <a14:backgroundMark x1="66699" y1="64746" x2="66699" y2="64746"/>
                        <a14:backgroundMark x1="66699" y1="64746" x2="66699" y2="64746"/>
                        <a14:backgroundMark x1="79199" y1="65625" x2="79199" y2="65625"/>
                        <a14:backgroundMark x1="79199" y1="65625" x2="79199" y2="65625"/>
                        <a14:backgroundMark x1="83496" y1="64258" x2="83496" y2="64258"/>
                        <a14:backgroundMark x1="83496" y1="64258" x2="83496" y2="64258"/>
                        <a14:backgroundMark x1="76172" y1="70508" x2="76172" y2="70508"/>
                        <a14:backgroundMark x1="70801" y1="70508" x2="70801" y2="70508"/>
                        <a14:backgroundMark x1="67188" y1="69922" x2="67188" y2="69922"/>
                        <a14:backgroundMark x1="71875" y1="65137" x2="71875" y2="65137"/>
                        <a14:backgroundMark x1="77051" y1="64258" x2="77051" y2="64258"/>
                        <a14:backgroundMark x1="82422" y1="69043" x2="82422" y2="69043"/>
                        <a14:backgroundMark x1="75977" y1="65137" x2="75977" y2="65137"/>
                        <a14:backgroundMark x1="50195" y1="64941" x2="50195" y2="64941"/>
                        <a14:backgroundMark x1="70410" y1="47754" x2="70410" y2="47754"/>
                        <a14:backgroundMark x1="70410" y1="46875" x2="70410" y2="46875"/>
                        <a14:backgroundMark x1="70410" y1="46875" x2="70410" y2="46875"/>
                        <a14:backgroundMark x1="76367" y1="47949" x2="76367" y2="47949"/>
                        <a14:backgroundMark x1="76367" y1="47949" x2="76367" y2="47949"/>
                        <a14:backgroundMark x1="78516" y1="40820" x2="78516" y2="40820"/>
                        <a14:backgroundMark x1="78516" y1="40820" x2="78516" y2="40820"/>
                        <a14:backgroundMark x1="78516" y1="40820" x2="78516" y2="40820"/>
                        <a14:backgroundMark x1="78516" y1="40820" x2="78516" y2="40820"/>
                        <a14:backgroundMark x1="68652" y1="36133" x2="68652" y2="36133"/>
                        <a14:backgroundMark x1="68652" y1="36133" x2="68652" y2="36133"/>
                        <a14:backgroundMark x1="71680" y1="44043" x2="71680" y2="44043"/>
                        <a14:backgroundMark x1="69727" y1="39355" x2="69727" y2="39355"/>
                        <a14:backgroundMark x1="69727" y1="39355" x2="69727" y2="39355"/>
                        <a14:backgroundMark x1="51660" y1="38672" x2="51660" y2="38672"/>
                        <a14:backgroundMark x1="45898" y1="47266" x2="45898" y2="47266"/>
                        <a14:backgroundMark x1="45898" y1="47266" x2="45898" y2="47266"/>
                        <a14:backgroundMark x1="46289" y1="58105" x2="46289" y2="58105"/>
                        <a14:backgroundMark x1="46289" y1="58105" x2="46289" y2="58105"/>
                        <a14:backgroundMark x1="49316" y1="47559" x2="49316" y2="47559"/>
                        <a14:backgroundMark x1="49316" y1="47559" x2="49316" y2="47559"/>
                        <a14:backgroundMark x1="49316" y1="47559" x2="49316" y2="47559"/>
                        <a14:backgroundMark x1="49316" y1="47559" x2="49316" y2="47559"/>
                        <a14:backgroundMark x1="49512" y1="58496" x2="49512" y2="58496"/>
                        <a14:backgroundMark x1="49512" y1="58496" x2="49512" y2="58496"/>
                        <a14:backgroundMark x1="75293" y1="41113" x2="75293" y2="41113"/>
                        <a14:backgroundMark x1="75293" y1="41113" x2="75293" y2="41113"/>
                        <a14:backgroundMark x1="50781" y1="40039" x2="50781" y2="40039"/>
                        <a14:backgroundMark x1="50391" y1="40234" x2="50391" y2="40234"/>
                        <a14:backgroundMark x1="49316" y1="41113" x2="49316" y2="41113"/>
                        <a14:backgroundMark x1="49316" y1="41113" x2="49316" y2="41113"/>
                        <a14:backgroundMark x1="50391" y1="57617" x2="50391" y2="57617"/>
                        <a14:backgroundMark x1="50391" y1="57617" x2="50391" y2="57617"/>
                        <a14:backgroundMark x1="73145" y1="57422" x2="73145" y2="57422"/>
                        <a14:backgroundMark x1="73145" y1="57422" x2="73145" y2="57422"/>
                        <a14:backgroundMark x1="73145" y1="57422" x2="73145" y2="57422"/>
                        <a14:backgroundMark x1="73145" y1="57422" x2="73145" y2="57422"/>
                        <a14:backgroundMark x1="73145" y1="57422" x2="73145" y2="57422"/>
                        <a14:backgroundMark x1="73145" y1="57422" x2="73145" y2="57422"/>
                        <a14:backgroundMark x1="81348" y1="58691" x2="81348" y2="58691"/>
                        <a14:backgroundMark x1="81348" y1="58691" x2="81348" y2="58691"/>
                        <a14:backgroundMark x1="72070" y1="56348" x2="72070" y2="56348"/>
                        <a14:backgroundMark x1="72070" y1="56348" x2="72070" y2="56348"/>
                        <a14:backgroundMark x1="23730" y1="41309" x2="23730" y2="41309"/>
                        <a14:backgroundMark x1="42871" y1="40820" x2="42871" y2="40820"/>
                        <a14:backgroundMark x1="74023" y1="41895" x2="74023" y2="41895"/>
                        <a14:backgroundMark x1="74023" y1="48340" x2="74023" y2="48340"/>
                        <a14:backgroundMark x1="74023" y1="48340" x2="74023" y2="48340"/>
                        <a14:backgroundMark x1="53125" y1="46191" x2="53125" y2="46191"/>
                        <a14:backgroundMark x1="53125" y1="46191" x2="53125" y2="46191"/>
                        <a14:backgroundMark x1="23242" y1="58105" x2="23242" y2="58105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8878" y="0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66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 advClick="0" advTm="5000">
        <p15:prstTrans prst="fracture"/>
      </p:transition>
    </mc:Choice>
    <mc:Fallback>
      <p:transition spd="med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5DDE8-723A-54BC-D502-3A5D1DEA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9F4CE35-E6A4-79E8-7257-A503731C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E0C8"/>
              </a:clrFrom>
              <a:clrTo>
                <a:srgbClr val="FCE0C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49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6709"/>
      </p:ext>
    </p:extLst>
  </p:cSld>
  <p:clrMapOvr>
    <a:masterClrMapping/>
  </p:clrMapOvr>
  <p:transition spd="med" advClick="0" advTm="10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4352A-34E1-DDFA-C417-B679218BB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743604D-A0FE-A325-2150-914655B688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E0C8"/>
              </a:clrFrom>
              <a:clrTo>
                <a:srgbClr val="FCE0C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9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0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>
        <p14:rippl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779C5-7CA1-51FD-7858-D4D0A2206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BB141D-1E32-BD76-7932-2E628FF1AD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E0C8"/>
              </a:clrFrom>
              <a:clrTo>
                <a:srgbClr val="FCE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6391" y="383458"/>
            <a:ext cx="6858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5CF59B4-7126-3D3C-1B66-DEAF15822C27}"/>
              </a:ext>
            </a:extLst>
          </p:cNvPr>
          <p:cNvSpPr txBox="1"/>
          <p:nvPr/>
        </p:nvSpPr>
        <p:spPr>
          <a:xfrm>
            <a:off x="298202" y="656611"/>
            <a:ext cx="3433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Comunidade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Vozes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3D5BC4-3CB2-ECC9-F914-D31C92E97E9F}"/>
              </a:ext>
            </a:extLst>
          </p:cNvPr>
          <p:cNvSpPr txBox="1"/>
          <p:nvPr/>
        </p:nvSpPr>
        <p:spPr>
          <a:xfrm>
            <a:off x="9085006" y="4026310"/>
            <a:ext cx="29742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Seu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é Essencial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31724"/>
      </p:ext>
    </p:extLst>
  </p:cSld>
  <p:clrMapOvr>
    <a:masterClrMapping/>
  </p:clrMapOvr>
  <p:transition spd="slow" advClick="0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CA799-1EF1-9646-20D9-F6470542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EB1305-8F77-B083-CCA9-536B8D0AE1BD}"/>
              </a:ext>
            </a:extLst>
          </p:cNvPr>
          <p:cNvSpPr txBox="1"/>
          <p:nvPr/>
        </p:nvSpPr>
        <p:spPr>
          <a:xfrm>
            <a:off x="298202" y="656611"/>
            <a:ext cx="3433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Comunidade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Vozes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03C007-C4C2-5986-7F7B-A44560356076}"/>
              </a:ext>
            </a:extLst>
          </p:cNvPr>
          <p:cNvSpPr txBox="1"/>
          <p:nvPr/>
        </p:nvSpPr>
        <p:spPr>
          <a:xfrm>
            <a:off x="9085006" y="4026310"/>
            <a:ext cx="29742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Seu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</a:p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é Essencial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11E68F-634A-77AD-ECB8-42C0A0FFB5D7}"/>
              </a:ext>
            </a:extLst>
          </p:cNvPr>
          <p:cNvSpPr txBox="1"/>
          <p:nvPr/>
        </p:nvSpPr>
        <p:spPr>
          <a:xfrm>
            <a:off x="2235200" y="2533593"/>
            <a:ext cx="6676571" cy="24622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Cristiana Bermudes Coutinho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cristiana.coutinho@caixa.gov.br</a:t>
            </a:r>
            <a:endParaRPr lang="pt-BR" sz="1600" dirty="0">
              <a:solidFill>
                <a:schemeClr val="bg1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https://github.com/Cricacoutinho6/Desafio-CAIXA-Criando-Impacto-Social-com-IA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637400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8265F-6001-53A9-3256-70F7A4BE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60C511D-BDD0-83E7-8E55-1EC9EE5D8130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F04703-09F2-D861-7D61-583ED946D2DC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Detecção de problemas existentes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A8E3F06-46D1-EA58-1486-7FD9A1341345}"/>
              </a:ext>
            </a:extLst>
          </p:cNvPr>
          <p:cNvGrpSpPr/>
          <p:nvPr/>
        </p:nvGrpSpPr>
        <p:grpSpPr>
          <a:xfrm>
            <a:off x="334035" y="1398120"/>
            <a:ext cx="11625736" cy="5058142"/>
            <a:chOff x="232228" y="1344376"/>
            <a:chExt cx="11625736" cy="5058142"/>
          </a:xfrm>
        </p:grpSpPr>
        <p:graphicFrame>
          <p:nvGraphicFramePr>
            <p:cNvPr id="9" name="Diagrama 8">
              <a:extLst>
                <a:ext uri="{FF2B5EF4-FFF2-40B4-BE49-F238E27FC236}">
                  <a16:creationId xmlns:a16="http://schemas.microsoft.com/office/drawing/2014/main" id="{8E2B2C59-5E14-B448-C077-3FF4462CE0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87035707"/>
                </p:ext>
              </p:extLst>
            </p:nvPr>
          </p:nvGraphicFramePr>
          <p:xfrm>
            <a:off x="232228" y="1344376"/>
            <a:ext cx="11625736" cy="50581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D9F9053-8E61-CEE7-7C13-571E37D7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4980" r="93555">
                          <a14:foregroundMark x1="10645" y1="36816" x2="10645" y2="36816"/>
                          <a14:foregroundMark x1="8594" y1="26270" x2="8594" y2="26270"/>
                          <a14:foregroundMark x1="8594" y1="20605" x2="8594" y2="20605"/>
                          <a14:foregroundMark x1="8594" y1="25488" x2="8594" y2="25488"/>
                          <a14:foregroundMark x1="7813" y1="21289" x2="7813" y2="21289"/>
                          <a14:foregroundMark x1="7813" y1="16309" x2="7813" y2="16309"/>
                          <a14:foregroundMark x1="7813" y1="17773" x2="7813" y2="17773"/>
                          <a14:foregroundMark x1="89258" y1="18457" x2="89258" y2="18457"/>
                          <a14:foregroundMark x1="93555" y1="48145" x2="93555" y2="48145"/>
                          <a14:foregroundMark x1="93555" y1="48145" x2="93555" y2="48145"/>
                          <a14:foregroundMark x1="4980" y1="55957" x2="4980" y2="55957"/>
                          <a14:foregroundMark x1="4980" y1="55957" x2="4980" y2="55957"/>
                          <a14:foregroundMark x1="78613" y1="88574" x2="78613" y2="88574"/>
                          <a14:foregroundMark x1="78613" y1="88574" x2="78613" y2="88574"/>
                          <a14:backgroundMark x1="94238" y1="49414" x2="94238" y2="49414"/>
                          <a14:backgroundMark x1="93066" y1="24316" x2="93066" y2="24316"/>
                          <a14:backgroundMark x1="93066" y1="18945" x2="93066" y2="18945"/>
                          <a14:backgroundMark x1="63184" y1="14160" x2="63184" y2="14160"/>
                          <a14:backgroundMark x1="63184" y1="14160" x2="63184" y2="14160"/>
                          <a14:backgroundMark x1="48242" y1="13574" x2="48242" y2="13574"/>
                          <a14:backgroundMark x1="48242" y1="13574" x2="48242" y2="13574"/>
                          <a14:backgroundMark x1="48242" y1="13574" x2="48242" y2="13574"/>
                          <a14:backgroundMark x1="5176" y1="29102" x2="5176" y2="29102"/>
                          <a14:backgroundMark x1="63770" y1="89453" x2="63770" y2="894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8094" y="2817698"/>
              <a:ext cx="2395811" cy="2317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386620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369CA-3CD6-712D-C163-9D8E0513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F95DB1-D22D-E5AF-C62F-D9CF2E168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865996"/>
              </p:ext>
            </p:extLst>
          </p:nvPr>
        </p:nvGraphicFramePr>
        <p:xfrm>
          <a:off x="1071667" y="1607240"/>
          <a:ext cx="10226810" cy="500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F15680CD-21CF-2C90-6ED7-5E087CCD9BE3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DD1FD3-9567-E11D-A34F-47DF5CF6F70A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Acesso fácil e claro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09009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E61B32-B424-4537-A9D1-5307C3352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DEC81D-EEC1-4D08-8B97-E35DF12E8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312AC5-ABB1-4F84-ADAD-6AA5ED966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BEF237-6EE3-4632-AC62-BBFE49B58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5B9B38-4960-4D2D-A236-986771CE2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E900AD-6A47-4B22-A7FE-BA2DCF108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2A5FD-5BDF-4064-9B1A-08C4835C9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DEA6C5-4175-47CC-BB99-26BE3F638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9EA6A-1B97-07C5-669E-2CD2ADDF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785A78-9C7E-0839-D7C9-665C6FA33333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F542B6-B529-B815-95D1-543FD89093CD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Formulários</a:t>
            </a:r>
            <a:r>
              <a:rPr kumimoji="0" lang="pt-BR" altLang="pt-BR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Feedback Customizados</a:t>
            </a:r>
            <a:endParaRPr kumimoji="0" lang="pt-BR" altLang="pt-B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BA90E9D0-B35B-38E1-DB00-988DB127A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535473"/>
              </p:ext>
            </p:extLst>
          </p:nvPr>
        </p:nvGraphicFramePr>
        <p:xfrm>
          <a:off x="474496" y="1330511"/>
          <a:ext cx="112430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9CF5B26C-726F-9CDA-A71B-215ECA42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609" y1="11816" x2="49609" y2="11816"/>
                        <a14:foregroundMark x1="51563" y1="11133" x2="51563" y2="11133"/>
                        <a14:foregroundMark x1="69336" y1="11133" x2="69336" y2="11133"/>
                        <a14:foregroundMark x1="30371" y1="10449" x2="30371" y2="10449"/>
                        <a14:foregroundMark x1="30371" y1="67285" x2="30371" y2="67285"/>
                        <a14:foregroundMark x1="66113" y1="74512" x2="66113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27" y="1768641"/>
            <a:ext cx="2129589" cy="21295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6B5AC1-D6F3-3079-567A-45F5A48BF9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695" y1="38086" x2="62695" y2="38086"/>
                        <a14:foregroundMark x1="61621" y1="36426" x2="61621" y2="36426"/>
                        <a14:foregroundMark x1="54688" y1="82422" x2="54688" y2="82422"/>
                        <a14:foregroundMark x1="54688" y1="82422" x2="54688" y2="82422"/>
                        <a14:foregroundMark x1="52344" y1="80176" x2="52344" y2="80176"/>
                        <a14:foregroundMark x1="52344" y1="80176" x2="52344" y2="80176"/>
                        <a14:foregroundMark x1="71387" y1="40430" x2="71387" y2="40430"/>
                        <a14:foregroundMark x1="71387" y1="40430" x2="71387" y2="40430"/>
                        <a14:foregroundMark x1="71777" y1="41211" x2="71777" y2="41211"/>
                        <a14:foregroundMark x1="51855" y1="81445" x2="51855" y2="81445"/>
                        <a14:foregroundMark x1="51855" y1="81055" x2="51855" y2="81055"/>
                        <a14:foregroundMark x1="51855" y1="81055" x2="51855" y2="81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2" y="1437147"/>
            <a:ext cx="2706104" cy="2706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6FF79B6-4AB6-F0FF-104A-047D70E26E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684" y1="49219" x2="25684" y2="49219"/>
                        <a14:foregroundMark x1="33594" y1="40723" x2="33594" y2="40723"/>
                        <a14:foregroundMark x1="33594" y1="40723" x2="33594" y2="40723"/>
                        <a14:foregroundMark x1="48926" y1="28223" x2="48926" y2="28223"/>
                        <a14:foregroundMark x1="60254" y1="39551" x2="60254" y2="39551"/>
                        <a14:foregroundMark x1="65430" y1="37305" x2="65430" y2="37305"/>
                        <a14:foregroundMark x1="67090" y1="35059" x2="67090" y2="35059"/>
                        <a14:foregroundMark x1="71094" y1="31055" x2="71094" y2="31055"/>
                        <a14:foregroundMark x1="76172" y1="52637" x2="76172" y2="52637"/>
                        <a14:foregroundMark x1="46680" y1="45801" x2="46680" y2="45801"/>
                        <a14:foregroundMark x1="52930" y1="80957" x2="52930" y2="80957"/>
                        <a14:foregroundMark x1="52930" y1="79297" x2="52930" y2="79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250" y="4241600"/>
            <a:ext cx="2558145" cy="2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2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:fade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8A15CE5-1445-49D6-A885-76528CBF3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>
                                            <p:graphicEl>
                                              <a:dgm id="{68A15CE5-1445-49D6-A885-76528CBF3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7852E3E-E328-4B8F-925C-08CD4C25A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>
                                            <p:graphicEl>
                                              <a:dgm id="{27852E3E-E328-4B8F-925C-08CD4C25A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0CE8F6C4-8587-4AEF-BC0C-A30A7510A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graphicEl>
                                              <a:dgm id="{0CE8F6C4-8587-4AEF-BC0C-A30A7510A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0ACF71E-F158-4A68-A6EC-29798BA8D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graphicEl>
                                              <a:dgm id="{10ACF71E-F158-4A68-A6EC-29798BA8D7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6065B99-5A0C-495A-B9A7-B777D6E2B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graphicEl>
                                              <a:dgm id="{C6065B99-5A0C-495A-B9A7-B777D6E2B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6AD7F4A-DF26-40E7-863F-66C5FCB55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graphicEl>
                                              <a:dgm id="{76AD7F4A-DF26-40E7-863F-66C5FCB55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F6A9162-CF64-494A-8702-66BADF9B6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graphicEl>
                                              <a:dgm id="{9F6A9162-CF64-494A-8702-66BADF9B6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0EAB491A-CB10-4FCA-A61E-3935B73CC5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>
                                            <p:graphicEl>
                                              <a:dgm id="{0EAB491A-CB10-4FCA-A61E-3935B73CC5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9647149-B47E-430C-A9D9-4045B3D60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>
                                            <p:graphicEl>
                                              <a:dgm id="{A9647149-B47E-430C-A9D9-4045B3D608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E9BBB-E8D5-8CA8-14B4-82190CB1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792F8F-206E-5169-57E1-7F81EE0906FD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52BF03A2-573F-4D41-10A0-9A211837F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378201"/>
              </p:ext>
            </p:extLst>
          </p:nvPr>
        </p:nvGraphicFramePr>
        <p:xfrm>
          <a:off x="1219200" y="1437148"/>
          <a:ext cx="9753600" cy="5190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CaixaDeTexto 25">
            <a:extLst>
              <a:ext uri="{FF2B5EF4-FFF2-40B4-BE49-F238E27FC236}">
                <a16:creationId xmlns:a16="http://schemas.microsoft.com/office/drawing/2014/main" id="{FA42B259-612E-C20D-C2FD-717AD47E6848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Conexão com </a:t>
            </a:r>
            <a:r>
              <a:rPr lang="pt-BR" altLang="pt-BR" sz="4000" b="1" dirty="0">
                <a:latin typeface="Arial" panose="020B0604020202020204" pitchFamily="34" charset="0"/>
              </a:rPr>
              <a:t>Equipe de Desenvolvimento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0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4B03AA2-DD8A-441F-BB85-788BE3B8A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>
                                            <p:graphicEl>
                                              <a:dgm id="{A4B03AA2-DD8A-441F-BB85-788BE3B8A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D09C64C-D6FF-48BF-919F-8FDD6C34B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>
                                            <p:graphicEl>
                                              <a:dgm id="{9D09C64C-D6FF-48BF-919F-8FDD6C34B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717E58D-792D-4F9B-BC67-FF6A73997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graphicEl>
                                              <a:dgm id="{A717E58D-792D-4F9B-BC67-FF6A73997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0CA3D94-98A1-4C56-B1D1-F593362A4F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>
                                            <p:graphicEl>
                                              <a:dgm id="{A0CA3D94-98A1-4C56-B1D1-F593362A4F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861AE3B-B6FE-48A8-BEF2-EF38DDE3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graphicEl>
                                              <a:dgm id="{A861AE3B-B6FE-48A8-BEF2-EF38DDE3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9AE1440-308F-42F2-BBA1-0539F0A54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>
                                            <p:graphicEl>
                                              <a:dgm id="{89AE1440-308F-42F2-BBA1-0539F0A54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1C667FA-B295-475F-926F-0DD484EDC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>
                                            <p:graphicEl>
                                              <a:dgm id="{51C667FA-B295-475F-926F-0DD484EDC6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65C14CF-6AF3-48AF-BCD1-C326ADEF3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>
                                            <p:graphicEl>
                                              <a:dgm id="{F65C14CF-6AF3-48AF-BCD1-C326ADEF3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CCD3F-541F-A59A-12A4-C1A6B54E7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DB32D4-121F-B089-2C20-80847CAE45ED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A4379E-8F89-C6BE-AABD-70E8F6AF12A7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Avaliações</a:t>
            </a:r>
            <a:r>
              <a:rPr kumimoji="0" lang="pt-BR" altLang="pt-BR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Retorno Automático para o Usuário</a:t>
            </a:r>
            <a:endParaRPr kumimoji="0" lang="pt-BR" altLang="pt-B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E43BB116-5037-027A-4C1E-C231AE65F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656675"/>
              </p:ext>
            </p:extLst>
          </p:nvPr>
        </p:nvGraphicFramePr>
        <p:xfrm>
          <a:off x="140569" y="1027502"/>
          <a:ext cx="11608846" cy="6175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3CB8F2C6-53F9-F345-72BF-4BF668194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902982"/>
              </p:ext>
            </p:extLst>
          </p:nvPr>
        </p:nvGraphicFramePr>
        <p:xfrm>
          <a:off x="936666" y="1461948"/>
          <a:ext cx="10725065" cy="494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7507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fade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6948726-3D6E-4BD7-8D78-101F25D56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66948726-3D6E-4BD7-8D78-101F25D56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95EDCB7-D723-4722-8C24-67C275531B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A95EDCB7-D723-4722-8C24-67C275531B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9804584-B397-4F65-9EDE-CAD81969C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89804584-B397-4F65-9EDE-CAD81969C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C8CFD58-755C-46EF-A4D5-D206C0959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8C8CFD58-755C-46EF-A4D5-D206C0959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610BCA3-8B1C-437C-92FC-4C0A02D39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C610BCA3-8B1C-437C-92FC-4C0A02D39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A2454CC-A586-4BED-89DE-E3A8291A65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0A2454CC-A586-4BED-89DE-E3A8291A65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D10F7B3-2B0A-495E-B9A2-12255C5FA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graphicEl>
                                              <a:dgm id="{5D10F7B3-2B0A-495E-B9A2-12255C5FA7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A149C-C3AF-C2CE-3307-91CAE796F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F74554-E8DB-6D13-DF62-2007C456E6A1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BC6497-ECD6-D359-9C44-E8D38970D461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Suporte</a:t>
            </a:r>
            <a:r>
              <a:rPr kumimoji="0" lang="pt-BR" altLang="pt-BR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Automatizado via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Assistente Virtual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F7E5F84-7863-BA00-1228-816E5C675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300277"/>
              </p:ext>
            </p:extLst>
          </p:nvPr>
        </p:nvGraphicFramePr>
        <p:xfrm>
          <a:off x="614728" y="1330511"/>
          <a:ext cx="110692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BE5ABB7C-1C91-B9DE-9929-CEE914C80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6" b="94629" l="5176" r="90820">
                        <a14:foregroundMark x1="55469" y1="94629" x2="55469" y2="94629"/>
                        <a14:foregroundMark x1="55469" y1="94629" x2="55469" y2="94629"/>
                        <a14:foregroundMark x1="55469" y1="94629" x2="55469" y2="94629"/>
                        <a14:foregroundMark x1="7715" y1="55078" x2="7715" y2="55078"/>
                        <a14:foregroundMark x1="7715" y1="55078" x2="7715" y2="55078"/>
                        <a14:foregroundMark x1="54590" y1="11523" x2="54590" y2="11523"/>
                        <a14:foregroundMark x1="54590" y1="11523" x2="54590" y2="11523"/>
                        <a14:foregroundMark x1="46387" y1="9863" x2="46387" y2="9863"/>
                        <a14:foregroundMark x1="46387" y1="9863" x2="46387" y2="9863"/>
                        <a14:foregroundMark x1="5176" y1="54297" x2="5176" y2="54297"/>
                        <a14:foregroundMark x1="5176" y1="54297" x2="5176" y2="54297"/>
                        <a14:foregroundMark x1="90820" y1="50195" x2="90820" y2="50195"/>
                        <a14:foregroundMark x1="90820" y1="50195" x2="90820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207" y="1637794"/>
            <a:ext cx="1791206" cy="179120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6FB985C-6E83-46AE-469D-8E18998E67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04" y="1483820"/>
            <a:ext cx="2099154" cy="209915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217037F-F67D-8532-8523-7466497BD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469" b="95703" l="6055" r="93848">
                        <a14:foregroundMark x1="17480" y1="39551" x2="17480" y2="39551"/>
                        <a14:foregroundMark x1="20703" y1="33105" x2="20703" y2="33105"/>
                        <a14:foregroundMark x1="20703" y1="33105" x2="20703" y2="33105"/>
                        <a14:foregroundMark x1="20703" y1="33105" x2="20703" y2="33105"/>
                        <a14:foregroundMark x1="20703" y1="28809" x2="20703" y2="28809"/>
                        <a14:foregroundMark x1="20703" y1="28809" x2="20703" y2="28809"/>
                        <a14:foregroundMark x1="23730" y1="21289" x2="23730" y2="21289"/>
                        <a14:foregroundMark x1="23730" y1="21289" x2="23730" y2="21289"/>
                        <a14:foregroundMark x1="19824" y1="46875" x2="19824" y2="46875"/>
                        <a14:foregroundMark x1="19824" y1="46875" x2="19824" y2="46875"/>
                        <a14:foregroundMark x1="81152" y1="48145" x2="81152" y2="48145"/>
                        <a14:foregroundMark x1="81152" y1="48145" x2="81152" y2="48145"/>
                        <a14:foregroundMark x1="65234" y1="18945" x2="65234" y2="18945"/>
                        <a14:foregroundMark x1="64746" y1="19336" x2="64746" y2="19336"/>
                        <a14:foregroundMark x1="74707" y1="66211" x2="74707" y2="66211"/>
                        <a14:foregroundMark x1="74707" y1="66211" x2="74707" y2="66211"/>
                        <a14:foregroundMark x1="67383" y1="78711" x2="67383" y2="78711"/>
                        <a14:foregroundMark x1="67383" y1="78711" x2="67383" y2="78711"/>
                        <a14:foregroundMark x1="53809" y1="90527" x2="53809" y2="90527"/>
                        <a14:foregroundMark x1="53809" y1="90527" x2="53809" y2="90527"/>
                        <a14:foregroundMark x1="47754" y1="91406" x2="47754" y2="91406"/>
                        <a14:foregroundMark x1="47559" y1="91406" x2="47559" y2="91406"/>
                        <a14:foregroundMark x1="50586" y1="91211" x2="50586" y2="91211"/>
                        <a14:foregroundMark x1="50586" y1="91211" x2="50586" y2="91211"/>
                        <a14:foregroundMark x1="56641" y1="90723" x2="56641" y2="90723"/>
                        <a14:foregroundMark x1="56641" y1="90723" x2="56641" y2="90723"/>
                        <a14:foregroundMark x1="61133" y1="90723" x2="61133" y2="90723"/>
                        <a14:foregroundMark x1="61133" y1="90723" x2="61133" y2="90723"/>
                        <a14:foregroundMark x1="43262" y1="90137" x2="43262" y2="90137"/>
                        <a14:foregroundMark x1="43262" y1="90137" x2="43262" y2="90137"/>
                        <a14:foregroundMark x1="38574" y1="89844" x2="38574" y2="89844"/>
                        <a14:foregroundMark x1="38574" y1="89844" x2="38574" y2="89844"/>
                        <a14:foregroundMark x1="61133" y1="83398" x2="61133" y2="83398"/>
                        <a14:foregroundMark x1="61133" y1="83398" x2="61133" y2="83398"/>
                        <a14:foregroundMark x1="38281" y1="83203" x2="38281" y2="83203"/>
                        <a14:foregroundMark x1="38281" y1="83203" x2="38281" y2="83203"/>
                        <a14:foregroundMark x1="23730" y1="34863" x2="23730" y2="34863"/>
                        <a14:foregroundMark x1="26953" y1="28809" x2="26953" y2="28809"/>
                        <a14:foregroundMark x1="34668" y1="20215" x2="34668" y2="20215"/>
                        <a14:foregroundMark x1="41504" y1="16797" x2="41504" y2="16797"/>
                        <a14:foregroundMark x1="50391" y1="15723" x2="50391" y2="15723"/>
                        <a14:foregroundMark x1="52734" y1="15039" x2="52734" y2="15039"/>
                        <a14:foregroundMark x1="53418" y1="13086" x2="53418" y2="13086"/>
                        <a14:foregroundMark x1="53418" y1="11816" x2="53418" y2="11816"/>
                        <a14:foregroundMark x1="50098" y1="12012" x2="50098" y2="12012"/>
                        <a14:foregroundMark x1="44141" y1="12500" x2="44141" y2="12500"/>
                        <a14:foregroundMark x1="40234" y1="13379" x2="40234" y2="13379"/>
                        <a14:foregroundMark x1="39160" y1="13770" x2="39160" y2="13770"/>
                        <a14:foregroundMark x1="33105" y1="16602" x2="33105" y2="16602"/>
                        <a14:foregroundMark x1="33105" y1="16602" x2="33105" y2="16602"/>
                        <a14:foregroundMark x1="15332" y1="42969" x2="15332" y2="42969"/>
                        <a14:foregroundMark x1="14648" y1="51367" x2="14648" y2="51367"/>
                        <a14:foregroundMark x1="15332" y1="58301" x2="15332" y2="58301"/>
                        <a14:foregroundMark x1="20215" y1="62109" x2="20215" y2="62109"/>
                        <a14:foregroundMark x1="24121" y1="63867" x2="24121" y2="63867"/>
                        <a14:foregroundMark x1="25586" y1="67285" x2="25586" y2="67285"/>
                        <a14:foregroundMark x1="26660" y1="70996" x2="26660" y2="70996"/>
                        <a14:foregroundMark x1="20703" y1="69043" x2="20703" y2="69043"/>
                        <a14:foregroundMark x1="66309" y1="79102" x2="66309" y2="79102"/>
                        <a14:foregroundMark x1="73828" y1="67480" x2="73828" y2="67480"/>
                        <a14:foregroundMark x1="79590" y1="62988" x2="79590" y2="62988"/>
                        <a14:foregroundMark x1="84570" y1="47949" x2="84570" y2="47949"/>
                        <a14:foregroundMark x1="83008" y1="41309" x2="83008" y2="41309"/>
                        <a14:foregroundMark x1="76367" y1="36328" x2="76367" y2="36328"/>
                        <a14:foregroundMark x1="73145" y1="28613" x2="73145" y2="28613"/>
                        <a14:foregroundMark x1="62012" y1="50098" x2="62012" y2="50098"/>
                        <a14:foregroundMark x1="38574" y1="49902" x2="38574" y2="49902"/>
                        <a14:foregroundMark x1="67383" y1="82324" x2="67383" y2="82324"/>
                        <a14:foregroundMark x1="67773" y1="88574" x2="67773" y2="88574"/>
                        <a14:foregroundMark x1="74707" y1="83398" x2="74707" y2="83398"/>
                        <a14:foregroundMark x1="67090" y1="85840" x2="67090" y2="85840"/>
                        <a14:foregroundMark x1="67090" y1="85840" x2="67090" y2="85840"/>
                        <a14:foregroundMark x1="83496" y1="60254" x2="83496" y2="60254"/>
                        <a14:foregroundMark x1="83496" y1="60254" x2="83496" y2="60254"/>
                        <a14:foregroundMark x1="78125" y1="73730" x2="78125" y2="73730"/>
                        <a14:foregroundMark x1="81738" y1="69238" x2="81738" y2="69238"/>
                        <a14:foregroundMark x1="88867" y1="57031" x2="88867" y2="57031"/>
                        <a14:foregroundMark x1="88379" y1="38086" x2="88379" y2="38086"/>
                        <a14:foregroundMark x1="83496" y1="29688" x2="83496" y2="29688"/>
                        <a14:foregroundMark x1="83008" y1="28613" x2="83008" y2="28613"/>
                        <a14:foregroundMark x1="17871" y1="31836" x2="17871" y2="31836"/>
                        <a14:foregroundMark x1="14648" y1="31641" x2="14648" y2="31641"/>
                        <a14:foregroundMark x1="12891" y1="37207" x2="12891" y2="37207"/>
                        <a14:foregroundMark x1="17285" y1="67285" x2="17285" y2="67285"/>
                        <a14:foregroundMark x1="12695" y1="62109" x2="12695" y2="62109"/>
                        <a14:foregroundMark x1="10547" y1="51855" x2="10547" y2="51855"/>
                        <a14:foregroundMark x1="24121" y1="73145" x2="24121" y2="73145"/>
                        <a14:foregroundMark x1="24512" y1="74414" x2="24512" y2="74414"/>
                        <a14:foregroundMark x1="33398" y1="82617" x2="33398" y2="82617"/>
                        <a14:foregroundMark x1="81934" y1="82617" x2="81934" y2="82617"/>
                        <a14:foregroundMark x1="93848" y1="62793" x2="93848" y2="62793"/>
                        <a14:foregroundMark x1="93164" y1="33789" x2="93164" y2="33789"/>
                        <a14:foregroundMark x1="30371" y1="10547" x2="30371" y2="10547"/>
                        <a14:foregroundMark x1="14453" y1="22363" x2="14453" y2="22363"/>
                        <a14:foregroundMark x1="6445" y1="41309" x2="6445" y2="41309"/>
                        <a14:foregroundMark x1="6055" y1="53809" x2="6055" y2="53809"/>
                        <a14:foregroundMark x1="62598" y1="14160" x2="62598" y2="14160"/>
                        <a14:foregroundMark x1="72070" y1="20898" x2="72070" y2="20898"/>
                        <a14:foregroundMark x1="78711" y1="62109" x2="78711" y2="62109"/>
                        <a14:foregroundMark x1="80859" y1="38281" x2="80859" y2="38281"/>
                        <a14:foregroundMark x1="41797" y1="5566" x2="41797" y2="5566"/>
                        <a14:foregroundMark x1="53125" y1="95703" x2="53125" y2="95703"/>
                        <a14:backgroundMark x1="9277" y1="9668" x2="9277" y2="9668"/>
                        <a14:backgroundMark x1="87988" y1="3613" x2="87988" y2="3613"/>
                        <a14:backgroundMark x1="92969" y1="86035" x2="92969" y2="86035"/>
                        <a14:backgroundMark x1="13184" y1="87305" x2="13184" y2="87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92" y="1637794"/>
            <a:ext cx="1795263" cy="17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:fade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1FD474A-802E-4938-973E-350EE12AD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31FD474A-802E-4938-973E-350EE12AD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100FD9-9A17-4A07-9E70-CDC6A2334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82100FD9-9A17-4A07-9E70-CDC6A2334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0792AC4-1720-4891-AEFF-9520327E1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E0792AC4-1720-4891-AEFF-9520327E1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F5CB4E-FF05-4D32-8707-2698F1F22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73F5CB4E-FF05-4D32-8707-2698F1F222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22F0558-5DEE-440B-B224-CD0494A62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422F0558-5DEE-440B-B224-CD0494A62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C91DF-51F0-4CB9-BF28-4C3319089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07CC91DF-51F0-4CB9-BF28-4C3319089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2400407-F54A-4556-A122-A1CF8A172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42400407-F54A-4556-A122-A1CF8A172B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0B77-B8B9-6E27-5118-A637C6D3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DD32A9-EC8B-DF0C-E6CE-BAC658F6B6CE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A8D0E8-46F4-C122-66E0-31BE11E6230F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Monitoramento e Otimizações Contínua</a:t>
            </a:r>
            <a:r>
              <a:rPr lang="pt-BR" altLang="pt-BR" sz="4000" b="1" dirty="0">
                <a:latin typeface="Arial" panose="020B0604020202020204" pitchFamily="34" charset="0"/>
              </a:rPr>
              <a:t>s</a:t>
            </a:r>
            <a:endParaRPr kumimoji="0" lang="pt-BR" altLang="pt-B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061F3EFE-B2A4-82CA-318D-C1B9ED974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013797"/>
              </p:ext>
            </p:extLst>
          </p:nvPr>
        </p:nvGraphicFramePr>
        <p:xfrm>
          <a:off x="999299" y="1437147"/>
          <a:ext cx="10261600" cy="560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41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12000">
        <p:fade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0F5EBC9-57BE-40B7-AB4E-7713829A2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750"/>
                                        <p:tgtEl>
                                          <p:spTgt spid="13">
                                            <p:graphicEl>
                                              <a:dgm id="{F0F5EBC9-57BE-40B7-AB4E-7713829A2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6832802-17CF-4D66-A698-1C6BADEF3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50"/>
                                        <p:tgtEl>
                                          <p:spTgt spid="13">
                                            <p:graphicEl>
                                              <a:dgm id="{B6832802-17CF-4D66-A698-1C6BADEF3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rgbClr val="EFF6FB"/>
            </a:gs>
            <a:gs pos="99000">
              <a:schemeClr val="accent2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84A10-8EB9-7295-60E5-064F1E90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E500146-6EC8-EAC6-73B5-E57E5D023FDD}"/>
              </a:ext>
            </a:extLst>
          </p:cNvPr>
          <p:cNvSpPr/>
          <p:nvPr/>
        </p:nvSpPr>
        <p:spPr>
          <a:xfrm>
            <a:off x="232228" y="1002701"/>
            <a:ext cx="11727543" cy="248453"/>
          </a:xfrm>
          <a:prstGeom prst="rect">
            <a:avLst/>
          </a:prstGeom>
          <a:gradFill flip="none" rotWithShape="1">
            <a:gsLst>
              <a:gs pos="0">
                <a:srgbClr val="D32E2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cmpd="sng">
            <a:gradFill flip="none" rotWithShape="1">
              <a:gsLst>
                <a:gs pos="0">
                  <a:schemeClr val="accent1">
                    <a:lumMod val="8000"/>
                    <a:lumOff val="9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14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6D590A-FF45-3317-3351-1FDE90188D3F}"/>
              </a:ext>
            </a:extLst>
          </p:cNvPr>
          <p:cNvSpPr txBox="1"/>
          <p:nvPr/>
        </p:nvSpPr>
        <p:spPr>
          <a:xfrm>
            <a:off x="0" y="108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Capacitação</a:t>
            </a:r>
            <a:r>
              <a:rPr kumimoji="0" lang="pt-BR" altLang="pt-BR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Conteúdos Educativos</a:t>
            </a:r>
            <a:endParaRPr kumimoji="0" lang="pt-BR" altLang="pt-B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F6C3C85-1A07-6614-B50B-D3C77A5A9DFA}"/>
              </a:ext>
            </a:extLst>
          </p:cNvPr>
          <p:cNvGrpSpPr/>
          <p:nvPr/>
        </p:nvGrpSpPr>
        <p:grpSpPr>
          <a:xfrm>
            <a:off x="1324974" y="1437147"/>
            <a:ext cx="9334675" cy="5040259"/>
            <a:chOff x="1324974" y="1437147"/>
            <a:chExt cx="9334675" cy="5040259"/>
          </a:xfrm>
        </p:grpSpPr>
        <p:graphicFrame>
          <p:nvGraphicFramePr>
            <p:cNvPr id="17" name="Diagrama 16">
              <a:extLst>
                <a:ext uri="{FF2B5EF4-FFF2-40B4-BE49-F238E27FC236}">
                  <a16:creationId xmlns:a16="http://schemas.microsoft.com/office/drawing/2014/main" id="{D2CEFE50-5754-C800-68A4-9B06B36445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2825541"/>
                </p:ext>
              </p:extLst>
            </p:nvPr>
          </p:nvGraphicFramePr>
          <p:xfrm>
            <a:off x="1324974" y="1907822"/>
            <a:ext cx="9334675" cy="2295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8" name="Diagrama 17">
              <a:extLst>
                <a:ext uri="{FF2B5EF4-FFF2-40B4-BE49-F238E27FC236}">
                  <a16:creationId xmlns:a16="http://schemas.microsoft.com/office/drawing/2014/main" id="{A4BB7E87-7EFA-4BB6-E6AD-AF9222D51F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51725680"/>
                </p:ext>
              </p:extLst>
            </p:nvPr>
          </p:nvGraphicFramePr>
          <p:xfrm>
            <a:off x="1324974" y="4860098"/>
            <a:ext cx="9334674" cy="16173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E685D8B-E8BF-BED2-A0AE-29802F5677E5}"/>
                </a:ext>
              </a:extLst>
            </p:cNvPr>
            <p:cNvSpPr txBox="1"/>
            <p:nvPr/>
          </p:nvSpPr>
          <p:spPr>
            <a:xfrm>
              <a:off x="4321480" y="1437147"/>
              <a:ext cx="40459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latin typeface="Arial" panose="020B0604020202020204" pitchFamily="34" charset="0"/>
                  <a:cs typeface="Arial" panose="020B0604020202020204" pitchFamily="34" charset="0"/>
                </a:rPr>
                <a:t>Materiais Educativos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56EB7FE-02AE-5524-F7C9-D05C075686AF}"/>
                </a:ext>
              </a:extLst>
            </p:cNvPr>
            <p:cNvSpPr txBox="1"/>
            <p:nvPr/>
          </p:nvSpPr>
          <p:spPr>
            <a:xfrm>
              <a:off x="5075127" y="4089330"/>
              <a:ext cx="2240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latin typeface="Arial" panose="020B0604020202020204" pitchFamily="34" charset="0"/>
                  <a:cs typeface="Arial" panose="020B0604020202020204" pitchFamily="34" charset="0"/>
                </a:rPr>
                <a:t>Benefícios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08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:fade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285</Words>
  <Application>Microsoft Office PowerPoint</Application>
  <PresentationFormat>Widescreen</PresentationFormat>
  <Paragraphs>76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USUARIO</dc:creator>
  <cp:lastModifiedBy>USUARIO</cp:lastModifiedBy>
  <cp:revision>12</cp:revision>
  <dcterms:created xsi:type="dcterms:W3CDTF">2025-01-17T00:38:59Z</dcterms:created>
  <dcterms:modified xsi:type="dcterms:W3CDTF">2025-01-21T01:58:08Z</dcterms:modified>
</cp:coreProperties>
</file>